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52f3c598a744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be5c31ade44248"/>
  </p:sldMasterIdLst>
  <p:sldIdLst>
    <p:sldId xmlns:r="http://schemas.openxmlformats.org/officeDocument/2006/relationships" id="256" r:id="R1258fd81c39b4d44"/>
    <p:sldId xmlns:r="http://schemas.openxmlformats.org/officeDocument/2006/relationships" id="257" r:id="Rb9452f6214504359"/>
    <p:sldId xmlns:r="http://schemas.openxmlformats.org/officeDocument/2006/relationships" id="258" r:id="R863e9db8c0504985"/>
    <p:sldId xmlns:r="http://schemas.openxmlformats.org/officeDocument/2006/relationships" id="259" r:id="R109afa69c26f4a9d"/>
    <p:sldId xmlns:r="http://schemas.openxmlformats.org/officeDocument/2006/relationships" id="260" r:id="Rcfea0727e12a4131"/>
    <p:sldId xmlns:r="http://schemas.openxmlformats.org/officeDocument/2006/relationships" id="261" r:id="R345ca22a69ed42fb"/>
    <p:sldId xmlns:r="http://schemas.openxmlformats.org/officeDocument/2006/relationships" id="262" r:id="R1eb59c53c2a1454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be5c31ade44248" /><Relationship Type="http://schemas.openxmlformats.org/officeDocument/2006/relationships/slide" Target="/ppt/slides/slide1.xml" Id="R1258fd81c39b4d44" /><Relationship Type="http://schemas.openxmlformats.org/officeDocument/2006/relationships/slide" Target="/ppt/slides/slide2.xml" Id="Rb9452f6214504359" /><Relationship Type="http://schemas.openxmlformats.org/officeDocument/2006/relationships/slide" Target="/ppt/slides/slide3.xml" Id="R863e9db8c0504985" /><Relationship Type="http://schemas.openxmlformats.org/officeDocument/2006/relationships/slide" Target="/ppt/slides/slide4.xml" Id="R109afa69c26f4a9d" /><Relationship Type="http://schemas.openxmlformats.org/officeDocument/2006/relationships/slide" Target="/ppt/slides/slide5.xml" Id="Rcfea0727e12a4131" /><Relationship Type="http://schemas.openxmlformats.org/officeDocument/2006/relationships/slide" Target="/ppt/slides/slide6.xml" Id="R345ca22a69ed42fb" /><Relationship Type="http://schemas.openxmlformats.org/officeDocument/2006/relationships/slide" Target="/ppt/slides/slide7.xml" Id="R1eb59c53c2a1454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c86c3bb5194e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e918fc4ce347d6" /><Relationship Type="http://schemas.openxmlformats.org/officeDocument/2006/relationships/theme" Target="/ppt/slideMasters/theme/theme1.xml" Id="R144b8c96679d438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e918fc4ce347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03b740bc3c46e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c296e44a7141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e47547336440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1a2fed583c42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36beac87dd4b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2dc54480be45c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e79533d0ad4c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FIDUCIA NORWAY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FIDUCIA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FIDUCIA NORWAY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FIDUCIA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FIDUCIA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FIDUCIA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−232 622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4 837 380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66 836 197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67 924 567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FIDUCIA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BORGHILD BENEDICTE VON WENDT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FIDUCIA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Revisjonsselskapet AS, Nensetvegen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3736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35552277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810 441 682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FIDUCIA NORWAY AS</a:t>
            </a:r>
          </a:p>
        </p:txBody>
      </p:sp>
    </p:spTree>
  </p:cSld>
  <p:clrMapOvr>
    <a:masterClrMapping xmlns:a="http://schemas.openxmlformats.org/drawingml/2006/main"/>
  </p:clrMapOvr>
</p:sld>
</file>