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9d2926213d47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503304147c4098"/>
  </p:sldMasterIdLst>
  <p:sldIdLst>
    <p:sldId xmlns:r="http://schemas.openxmlformats.org/officeDocument/2006/relationships" id="256" r:id="Rcd2e8f6ee9f34b3f"/>
    <p:sldId xmlns:r="http://schemas.openxmlformats.org/officeDocument/2006/relationships" id="257" r:id="R172f9d5d89ad4294"/>
    <p:sldId xmlns:r="http://schemas.openxmlformats.org/officeDocument/2006/relationships" id="258" r:id="Ra2af7821550548c0"/>
    <p:sldId xmlns:r="http://schemas.openxmlformats.org/officeDocument/2006/relationships" id="259" r:id="R9b35e17748da42a2"/>
    <p:sldId xmlns:r="http://schemas.openxmlformats.org/officeDocument/2006/relationships" id="260" r:id="R6521eac287aa40c4"/>
    <p:sldId xmlns:r="http://schemas.openxmlformats.org/officeDocument/2006/relationships" id="261" r:id="Rce6d8bdf457d439f"/>
    <p:sldId xmlns:r="http://schemas.openxmlformats.org/officeDocument/2006/relationships" id="262" r:id="R7ea328d266f149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503304147c4098" /><Relationship Type="http://schemas.openxmlformats.org/officeDocument/2006/relationships/slide" Target="/ppt/slides/slide1.xml" Id="Rcd2e8f6ee9f34b3f" /><Relationship Type="http://schemas.openxmlformats.org/officeDocument/2006/relationships/slide" Target="/ppt/slides/slide2.xml" Id="R172f9d5d89ad4294" /><Relationship Type="http://schemas.openxmlformats.org/officeDocument/2006/relationships/slide" Target="/ppt/slides/slide3.xml" Id="Ra2af7821550548c0" /><Relationship Type="http://schemas.openxmlformats.org/officeDocument/2006/relationships/slide" Target="/ppt/slides/slide4.xml" Id="R9b35e17748da42a2" /><Relationship Type="http://schemas.openxmlformats.org/officeDocument/2006/relationships/slide" Target="/ppt/slides/slide5.xml" Id="R6521eac287aa40c4" /><Relationship Type="http://schemas.openxmlformats.org/officeDocument/2006/relationships/slide" Target="/ppt/slides/slide6.xml" Id="Rce6d8bdf457d439f" /><Relationship Type="http://schemas.openxmlformats.org/officeDocument/2006/relationships/slide" Target="/ppt/slides/slide7.xml" Id="R7ea328d266f149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a0eb84341c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afd148b2f43f0" /><Relationship Type="http://schemas.openxmlformats.org/officeDocument/2006/relationships/theme" Target="/ppt/slideMasters/theme/theme1.xml" Id="R33d1518a3c1b4f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8afd148b2f43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efcb21b6044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cf9f6fd984e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8de94b0b44b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89b3d14954e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f00839ec54f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6ec89baa84b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c69f79fc644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TROMSØ AUTOMOBILCOMPANI - AS TACO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TROMSØ AUTOMOBILCOMPANI - AS TACO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116 913 402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59 301 195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34 023 849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254 575 358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624 520 816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BALTHAZAR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CAVA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HOPPESEN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LOBBEN INVEST AS  –  19,0 %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LOBBEN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LOBBEN INVEST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16 66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810 574 232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TROMSØ AUTOMOBILCOMPANI - AS TACO</a:t>
            </a:r>
          </a:p>
        </p:txBody>
      </p:sp>
    </p:spTree>
  </p:cSld>
  <p:clrMapOvr>
    <a:masterClrMapping xmlns:a="http://schemas.openxmlformats.org/drawingml/2006/main"/>
  </p:clrMapOvr>
</p:sld>
</file>