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34c67b13a94c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a9bf5d4da24d77"/>
  </p:sldMasterIdLst>
  <p:sldIdLst>
    <p:sldId xmlns:r="http://schemas.openxmlformats.org/officeDocument/2006/relationships" id="256" r:id="Re28468c992a74085"/>
    <p:sldId xmlns:r="http://schemas.openxmlformats.org/officeDocument/2006/relationships" id="257" r:id="R616aa92520ba4d0c"/>
    <p:sldId xmlns:r="http://schemas.openxmlformats.org/officeDocument/2006/relationships" id="258" r:id="R1177756997cf47bf"/>
    <p:sldId xmlns:r="http://schemas.openxmlformats.org/officeDocument/2006/relationships" id="259" r:id="R9ab7eca61c5b4e4b"/>
    <p:sldId xmlns:r="http://schemas.openxmlformats.org/officeDocument/2006/relationships" id="260" r:id="R6d856befafd54774"/>
    <p:sldId xmlns:r="http://schemas.openxmlformats.org/officeDocument/2006/relationships" id="261" r:id="R2d61d376085c4a75"/>
    <p:sldId xmlns:r="http://schemas.openxmlformats.org/officeDocument/2006/relationships" id="262" r:id="R6912f3767b0e40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9bf5d4da24d77" /><Relationship Type="http://schemas.openxmlformats.org/officeDocument/2006/relationships/slide" Target="/ppt/slides/slide1.xml" Id="Re28468c992a74085" /><Relationship Type="http://schemas.openxmlformats.org/officeDocument/2006/relationships/slide" Target="/ppt/slides/slide2.xml" Id="R616aa92520ba4d0c" /><Relationship Type="http://schemas.openxmlformats.org/officeDocument/2006/relationships/slide" Target="/ppt/slides/slide3.xml" Id="R1177756997cf47bf" /><Relationship Type="http://schemas.openxmlformats.org/officeDocument/2006/relationships/slide" Target="/ppt/slides/slide4.xml" Id="R9ab7eca61c5b4e4b" /><Relationship Type="http://schemas.openxmlformats.org/officeDocument/2006/relationships/slide" Target="/ppt/slides/slide5.xml" Id="R6d856befafd54774" /><Relationship Type="http://schemas.openxmlformats.org/officeDocument/2006/relationships/slide" Target="/ppt/slides/slide6.xml" Id="R2d61d376085c4a75" /><Relationship Type="http://schemas.openxmlformats.org/officeDocument/2006/relationships/slide" Target="/ppt/slides/slide7.xml" Id="R6912f3767b0e40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a30381d6f47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19fe73b0f4ee1" /><Relationship Type="http://schemas.openxmlformats.org/officeDocument/2006/relationships/theme" Target="/ppt/slideMasters/theme/theme1.xml" Id="Rf0c8f50551ac48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319fe73b0f4e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dcaa9cc9547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2e029095a41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eb18bca7a4e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c111bfe1047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3c4390c5f42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2e7e44d7e4b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14db5d97f41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HERBRANDSEN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HERBRANDSEN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HERBRANDSEN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HERBRANDSEN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HERBRANDSEN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HERBRANDSEN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1 307 335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3 914 887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51 142 286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70 059 001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HERBRANDSEN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HERBRANDSEN THORBJØRN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HERBRANDSEN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Ringshusveien 34A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812 070 592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HERBRANDSEN INVEST AS</a:t>
            </a:r>
          </a:p>
        </p:txBody>
      </p:sp>
    </p:spTree>
  </p:cSld>
  <p:clrMapOvr>
    <a:masterClrMapping xmlns:a="http://schemas.openxmlformats.org/drawingml/2006/main"/>
  </p:clrMapOvr>
</p:sld>
</file>