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5900cee02d41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8856b341704582"/>
  </p:sldMasterIdLst>
  <p:sldIdLst>
    <p:sldId xmlns:r="http://schemas.openxmlformats.org/officeDocument/2006/relationships" id="256" r:id="R5569a5c8fcec44b1"/>
    <p:sldId xmlns:r="http://schemas.openxmlformats.org/officeDocument/2006/relationships" id="257" r:id="R29799c2be1e44945"/>
    <p:sldId xmlns:r="http://schemas.openxmlformats.org/officeDocument/2006/relationships" id="258" r:id="R9b94532c8ce24184"/>
    <p:sldId xmlns:r="http://schemas.openxmlformats.org/officeDocument/2006/relationships" id="259" r:id="R11c6c9828c484a2a"/>
    <p:sldId xmlns:r="http://schemas.openxmlformats.org/officeDocument/2006/relationships" id="260" r:id="Rda90222961d84cbc"/>
    <p:sldId xmlns:r="http://schemas.openxmlformats.org/officeDocument/2006/relationships" id="261" r:id="Re62fa1b383ad460b"/>
    <p:sldId xmlns:r="http://schemas.openxmlformats.org/officeDocument/2006/relationships" id="262" r:id="R99d6932ca5ff42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8856b341704582" /><Relationship Type="http://schemas.openxmlformats.org/officeDocument/2006/relationships/slide" Target="/ppt/slides/slide1.xml" Id="R5569a5c8fcec44b1" /><Relationship Type="http://schemas.openxmlformats.org/officeDocument/2006/relationships/slide" Target="/ppt/slides/slide2.xml" Id="R29799c2be1e44945" /><Relationship Type="http://schemas.openxmlformats.org/officeDocument/2006/relationships/slide" Target="/ppt/slides/slide3.xml" Id="R9b94532c8ce24184" /><Relationship Type="http://schemas.openxmlformats.org/officeDocument/2006/relationships/slide" Target="/ppt/slides/slide4.xml" Id="R11c6c9828c484a2a" /><Relationship Type="http://schemas.openxmlformats.org/officeDocument/2006/relationships/slide" Target="/ppt/slides/slide5.xml" Id="Rda90222961d84cbc" /><Relationship Type="http://schemas.openxmlformats.org/officeDocument/2006/relationships/slide" Target="/ppt/slides/slide6.xml" Id="Re62fa1b383ad460b" /><Relationship Type="http://schemas.openxmlformats.org/officeDocument/2006/relationships/slide" Target="/ppt/slides/slide7.xml" Id="R99d6932ca5ff42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27634791645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2588ae5f8417b" /><Relationship Type="http://schemas.openxmlformats.org/officeDocument/2006/relationships/theme" Target="/ppt/slideMasters/theme/theme1.xml" Id="Ra4899800161c47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22588ae5f841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015d2979349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ed65704454a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4c5d72379c40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dab730fcf45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72e90cdb845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77380af6743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49b3e1b8c41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TERMOGRAFI OG BYGGTEKNIKK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TERMOGRAFI OG BYGGTEKNIKK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2 287 509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−474 150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−474 320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2 950 099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3 610 828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OVE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Holumbakken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812 166 352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TERMOGRAFI OG BYGGTEKNIKK AS</a:t>
            </a:r>
          </a:p>
        </p:txBody>
      </p:sp>
    </p:spTree>
  </p:cSld>
  <p:clrMapOvr>
    <a:masterClrMapping xmlns:a="http://schemas.openxmlformats.org/drawingml/2006/main"/>
  </p:clrMapOvr>
</p:sld>
</file>