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66cd4c21d50643c2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96e9583a9edc4895"/>
  </p:sldMasterIdLst>
  <p:sldIdLst>
    <p:sldId xmlns:r="http://schemas.openxmlformats.org/officeDocument/2006/relationships" id="256" r:id="R2ae0165466a54bf5"/>
    <p:sldId xmlns:r="http://schemas.openxmlformats.org/officeDocument/2006/relationships" id="257" r:id="Rc6bb2f5831bd4456"/>
    <p:sldId xmlns:r="http://schemas.openxmlformats.org/officeDocument/2006/relationships" id="258" r:id="R55095ea4ea2d41c7"/>
    <p:sldId xmlns:r="http://schemas.openxmlformats.org/officeDocument/2006/relationships" id="259" r:id="Rbff3039616cd485b"/>
    <p:sldId xmlns:r="http://schemas.openxmlformats.org/officeDocument/2006/relationships" id="260" r:id="Rc5c2069220c64402"/>
    <p:sldId xmlns:r="http://schemas.openxmlformats.org/officeDocument/2006/relationships" id="261" r:id="R14766c768d29452e"/>
    <p:sldId xmlns:r="http://schemas.openxmlformats.org/officeDocument/2006/relationships" id="262" r:id="R4ccdc65f62e94a91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96e9583a9edc4895" /><Relationship Type="http://schemas.openxmlformats.org/officeDocument/2006/relationships/slide" Target="/ppt/slides/slide1.xml" Id="R2ae0165466a54bf5" /><Relationship Type="http://schemas.openxmlformats.org/officeDocument/2006/relationships/slide" Target="/ppt/slides/slide2.xml" Id="Rc6bb2f5831bd4456" /><Relationship Type="http://schemas.openxmlformats.org/officeDocument/2006/relationships/slide" Target="/ppt/slides/slide3.xml" Id="R55095ea4ea2d41c7" /><Relationship Type="http://schemas.openxmlformats.org/officeDocument/2006/relationships/slide" Target="/ppt/slides/slide4.xml" Id="Rbff3039616cd485b" /><Relationship Type="http://schemas.openxmlformats.org/officeDocument/2006/relationships/slide" Target="/ppt/slides/slide5.xml" Id="Rc5c2069220c64402" /><Relationship Type="http://schemas.openxmlformats.org/officeDocument/2006/relationships/slide" Target="/ppt/slides/slide6.xml" Id="R14766c768d29452e" /><Relationship Type="http://schemas.openxmlformats.org/officeDocument/2006/relationships/slide" Target="/ppt/slides/slide7.xml" Id="R4ccdc65f62e94a91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57df64ed76834b3a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58d49943809403b" /><Relationship Type="http://schemas.openxmlformats.org/officeDocument/2006/relationships/theme" Target="/ppt/slideMasters/theme/theme1.xml" Id="R38d9ea4f01e542b2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558d49943809403b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0ad8d0bdeab406a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c06e50930a949a9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3f2459034e444a6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53bc85934ae48f4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cd3a3b29ae24b18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fd6cd35f84141e8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113594f8a624111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GERT STEINE HOLDING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GERT STEINE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GERT STEINE HOLDING AS ble etablert [år] og holder til i Østre Gausdal.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GERT STEINE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GERT STEINE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GERT STEINE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216 453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203 013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19 481 693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20 629 200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21 881 303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GERT STEINE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GERT STEINE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GERT STEINE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Grønflata 19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2651 Østre Gausdal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812 901 982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GERT STEINE HOLDING AS</a:t>
            </a:r>
          </a:p>
        </p:txBody>
      </p:sp>
    </p:spTree>
  </p:cSld>
  <p:clrMapOvr>
    <a:masterClrMapping xmlns:a="http://schemas.openxmlformats.org/drawingml/2006/main"/>
  </p:clrMapOvr>
</p:sld>
</file>