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0e7697fed740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e4580d13694a52"/>
  </p:sldMasterIdLst>
  <p:sldIdLst>
    <p:sldId xmlns:r="http://schemas.openxmlformats.org/officeDocument/2006/relationships" id="256" r:id="Ra8c0a94bad084a4a"/>
    <p:sldId xmlns:r="http://schemas.openxmlformats.org/officeDocument/2006/relationships" id="257" r:id="Rf3c22968ebec4caf"/>
    <p:sldId xmlns:r="http://schemas.openxmlformats.org/officeDocument/2006/relationships" id="258" r:id="R08212e71c28e493f"/>
    <p:sldId xmlns:r="http://schemas.openxmlformats.org/officeDocument/2006/relationships" id="259" r:id="R8a9c370091344928"/>
    <p:sldId xmlns:r="http://schemas.openxmlformats.org/officeDocument/2006/relationships" id="260" r:id="R034de54583e34af8"/>
    <p:sldId xmlns:r="http://schemas.openxmlformats.org/officeDocument/2006/relationships" id="261" r:id="Rbbc9015b09304fb7"/>
    <p:sldId xmlns:r="http://schemas.openxmlformats.org/officeDocument/2006/relationships" id="262" r:id="R35b256f434a04d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e4580d13694a52" /><Relationship Type="http://schemas.openxmlformats.org/officeDocument/2006/relationships/slide" Target="/ppt/slides/slide1.xml" Id="Ra8c0a94bad084a4a" /><Relationship Type="http://schemas.openxmlformats.org/officeDocument/2006/relationships/slide" Target="/ppt/slides/slide2.xml" Id="Rf3c22968ebec4caf" /><Relationship Type="http://schemas.openxmlformats.org/officeDocument/2006/relationships/slide" Target="/ppt/slides/slide3.xml" Id="R08212e71c28e493f" /><Relationship Type="http://schemas.openxmlformats.org/officeDocument/2006/relationships/slide" Target="/ppt/slides/slide4.xml" Id="R8a9c370091344928" /><Relationship Type="http://schemas.openxmlformats.org/officeDocument/2006/relationships/slide" Target="/ppt/slides/slide5.xml" Id="R034de54583e34af8" /><Relationship Type="http://schemas.openxmlformats.org/officeDocument/2006/relationships/slide" Target="/ppt/slides/slide6.xml" Id="Rbbc9015b09304fb7" /><Relationship Type="http://schemas.openxmlformats.org/officeDocument/2006/relationships/slide" Target="/ppt/slides/slide7.xml" Id="R35b256f434a04d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93bd42ef7249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8fe53a58849be" /><Relationship Type="http://schemas.openxmlformats.org/officeDocument/2006/relationships/theme" Target="/ppt/slideMasters/theme/theme1.xml" Id="R3ed1a7e1c55546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38fe53a58849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ad6ad072049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6cb856d1f46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bc692e80545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a288f5f1c40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23888e5f74b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95382301d4b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9e5a6b9de40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MDS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MDS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−390 096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87 598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SOKNES MARCUS DEVOLD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Marcus D Soknes, Louises gate 15D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67 64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marcusdsoknes@gmail.com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813 633 922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MDS HOLDING AS</a:t>
            </a:r>
          </a:p>
        </p:txBody>
      </p:sp>
    </p:spTree>
  </p:cSld>
  <p:clrMapOvr>
    <a:masterClrMapping xmlns:a="http://schemas.openxmlformats.org/drawingml/2006/main"/>
  </p:clrMapOvr>
</p:sld>
</file>