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60c0ce957744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ca4d05983e4b52"/>
  </p:sldMasterIdLst>
  <p:sldIdLst>
    <p:sldId xmlns:r="http://schemas.openxmlformats.org/officeDocument/2006/relationships" id="256" r:id="Rd6a72ad16bb543c0"/>
    <p:sldId xmlns:r="http://schemas.openxmlformats.org/officeDocument/2006/relationships" id="257" r:id="R1d298c5e8a3045c3"/>
    <p:sldId xmlns:r="http://schemas.openxmlformats.org/officeDocument/2006/relationships" id="258" r:id="Rc2673443659d4f5d"/>
    <p:sldId xmlns:r="http://schemas.openxmlformats.org/officeDocument/2006/relationships" id="259" r:id="R09152faeeb7e44a8"/>
    <p:sldId xmlns:r="http://schemas.openxmlformats.org/officeDocument/2006/relationships" id="260" r:id="R3a65da8ecfaf45bc"/>
    <p:sldId xmlns:r="http://schemas.openxmlformats.org/officeDocument/2006/relationships" id="261" r:id="Rf908302aea514e52"/>
    <p:sldId xmlns:r="http://schemas.openxmlformats.org/officeDocument/2006/relationships" id="262" r:id="R0e75d9a509f14c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a4d05983e4b52" /><Relationship Type="http://schemas.openxmlformats.org/officeDocument/2006/relationships/slide" Target="/ppt/slides/slide1.xml" Id="Rd6a72ad16bb543c0" /><Relationship Type="http://schemas.openxmlformats.org/officeDocument/2006/relationships/slide" Target="/ppt/slides/slide2.xml" Id="R1d298c5e8a3045c3" /><Relationship Type="http://schemas.openxmlformats.org/officeDocument/2006/relationships/slide" Target="/ppt/slides/slide3.xml" Id="Rc2673443659d4f5d" /><Relationship Type="http://schemas.openxmlformats.org/officeDocument/2006/relationships/slide" Target="/ppt/slides/slide4.xml" Id="R09152faeeb7e44a8" /><Relationship Type="http://schemas.openxmlformats.org/officeDocument/2006/relationships/slide" Target="/ppt/slides/slide5.xml" Id="R3a65da8ecfaf45bc" /><Relationship Type="http://schemas.openxmlformats.org/officeDocument/2006/relationships/slide" Target="/ppt/slides/slide6.xml" Id="Rf908302aea514e52" /><Relationship Type="http://schemas.openxmlformats.org/officeDocument/2006/relationships/slide" Target="/ppt/slides/slide7.xml" Id="R0e75d9a509f14c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f522ab776e49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298a5b89d4e53" /><Relationship Type="http://schemas.openxmlformats.org/officeDocument/2006/relationships/theme" Target="/ppt/slideMasters/theme/theme1.xml" Id="Rcb12efb9f83e47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3298a5b89d4e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bab7f869644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a6e437c8942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616a28d444a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03d1b73c24b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01358d9284c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18f926b5747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0aa604c8947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GLAKA ONE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GLAKA ONE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7 008 493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7 008 493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GISKE KJELL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Solhola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5300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813 745 992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