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ee42ccca74e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df1a74392f49dd"/>
  </p:sldMasterIdLst>
  <p:sldIdLst>
    <p:sldId xmlns:r="http://schemas.openxmlformats.org/officeDocument/2006/relationships" id="256" r:id="R5dde63104a9d4d55"/>
    <p:sldId xmlns:r="http://schemas.openxmlformats.org/officeDocument/2006/relationships" id="257" r:id="Rf34cf6d122fb4862"/>
    <p:sldId xmlns:r="http://schemas.openxmlformats.org/officeDocument/2006/relationships" id="258" r:id="R2644be7e04264be7"/>
    <p:sldId xmlns:r="http://schemas.openxmlformats.org/officeDocument/2006/relationships" id="259" r:id="R3fb8d10c7aab47a8"/>
    <p:sldId xmlns:r="http://schemas.openxmlformats.org/officeDocument/2006/relationships" id="260" r:id="R58e195af2ede41bf"/>
    <p:sldId xmlns:r="http://schemas.openxmlformats.org/officeDocument/2006/relationships" id="261" r:id="R631aa73996b5450b"/>
    <p:sldId xmlns:r="http://schemas.openxmlformats.org/officeDocument/2006/relationships" id="262" r:id="Rbd353f2b1d1e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f1a74392f49dd" /><Relationship Type="http://schemas.openxmlformats.org/officeDocument/2006/relationships/slide" Target="/ppt/slides/slide1.xml" Id="R5dde63104a9d4d55" /><Relationship Type="http://schemas.openxmlformats.org/officeDocument/2006/relationships/slide" Target="/ppt/slides/slide2.xml" Id="Rf34cf6d122fb4862" /><Relationship Type="http://schemas.openxmlformats.org/officeDocument/2006/relationships/slide" Target="/ppt/slides/slide3.xml" Id="R2644be7e04264be7" /><Relationship Type="http://schemas.openxmlformats.org/officeDocument/2006/relationships/slide" Target="/ppt/slides/slide4.xml" Id="R3fb8d10c7aab47a8" /><Relationship Type="http://schemas.openxmlformats.org/officeDocument/2006/relationships/slide" Target="/ppt/slides/slide5.xml" Id="R58e195af2ede41bf" /><Relationship Type="http://schemas.openxmlformats.org/officeDocument/2006/relationships/slide" Target="/ppt/slides/slide6.xml" Id="R631aa73996b5450b" /><Relationship Type="http://schemas.openxmlformats.org/officeDocument/2006/relationships/slide" Target="/ppt/slides/slide7.xml" Id="Rbd353f2b1d1e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0458baec547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4e449b2dc4ca9" /><Relationship Type="http://schemas.openxmlformats.org/officeDocument/2006/relationships/theme" Target="/ppt/slideMasters/theme/theme1.xml" Id="R64c5ec29c88747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4e449b2dc4c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23b46ae248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d49a087464f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b245e037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c0f47b22c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ac9c4e2114e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c7e9514504f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91c36630b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