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8bd8d73d3648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480323e9a5f4982"/>
  </p:sldMasterIdLst>
  <p:sldIdLst>
    <p:sldId xmlns:r="http://schemas.openxmlformats.org/officeDocument/2006/relationships" id="256" r:id="Rfe9eb1e462164be1"/>
    <p:sldId xmlns:r="http://schemas.openxmlformats.org/officeDocument/2006/relationships" id="257" r:id="R083f37fe8a2d4066"/>
    <p:sldId xmlns:r="http://schemas.openxmlformats.org/officeDocument/2006/relationships" id="258" r:id="Rd62e23a0f3ad47a2"/>
    <p:sldId xmlns:r="http://schemas.openxmlformats.org/officeDocument/2006/relationships" id="259" r:id="R7e3867586a9c452c"/>
    <p:sldId xmlns:r="http://schemas.openxmlformats.org/officeDocument/2006/relationships" id="260" r:id="R2e3af48e1a1f42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80323e9a5f4982" /><Relationship Type="http://schemas.openxmlformats.org/officeDocument/2006/relationships/slide" Target="/ppt/slides/slide1.xml" Id="Rfe9eb1e462164be1" /><Relationship Type="http://schemas.openxmlformats.org/officeDocument/2006/relationships/slide" Target="/ppt/slides/slide2.xml" Id="R083f37fe8a2d4066" /><Relationship Type="http://schemas.openxmlformats.org/officeDocument/2006/relationships/slide" Target="/ppt/slides/slide3.xml" Id="Rd62e23a0f3ad47a2" /><Relationship Type="http://schemas.openxmlformats.org/officeDocument/2006/relationships/slide" Target="/ppt/slides/slide4.xml" Id="R7e3867586a9c452c" /><Relationship Type="http://schemas.openxmlformats.org/officeDocument/2006/relationships/slide" Target="/ppt/slides/slide5.xml" Id="R2e3af48e1a1f42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3757b0326b46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9f3bc451264c16" /><Relationship Type="http://schemas.openxmlformats.org/officeDocument/2006/relationships/theme" Target="/ppt/slideMasters/theme/theme1.xml" Id="Rdd6e9ba1623f47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9f3bc451264c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79a4c8760345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b8640f1a5c44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b448f55ab645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71198be4024da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2a050b31c04c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TROMSØ KOMMUNALE PENSJONSKASSE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TROMSØ KOMMUNALE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TROMSØ KOMMUNALE PENSJONSKASSE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TROMSØ KOMMUNALE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TROMSØ KOMMUNALE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TROMSØ KOMMUNALE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Fredrik Langes gate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9008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79 22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erling.hoyer-pettersen@tromso.kommune.no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tromsopensjonskasse.no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814 115 232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TROMSØ KOMMUNALE PENSJONSKASSE</a:t>
            </a:r>
          </a:p>
        </p:txBody>
      </p:sp>
    </p:spTree>
  </p:cSld>
  <p:clrMapOvr>
    <a:masterClrMapping xmlns:a="http://schemas.openxmlformats.org/drawingml/2006/main"/>
  </p:clrMapOvr>
</p:sld>
</file>