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648c80d81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7f2a36be6453b"/>
  </p:sldMasterIdLst>
  <p:sldIdLst>
    <p:sldId xmlns:r="http://schemas.openxmlformats.org/officeDocument/2006/relationships" id="256" r:id="R638b72bc741c4003"/>
    <p:sldId xmlns:r="http://schemas.openxmlformats.org/officeDocument/2006/relationships" id="257" r:id="R43ddad0be40d45e3"/>
    <p:sldId xmlns:r="http://schemas.openxmlformats.org/officeDocument/2006/relationships" id="258" r:id="R2e2c390c30ec4f19"/>
    <p:sldId xmlns:r="http://schemas.openxmlformats.org/officeDocument/2006/relationships" id="259" r:id="R39e17716d0d343d8"/>
    <p:sldId xmlns:r="http://schemas.openxmlformats.org/officeDocument/2006/relationships" id="260" r:id="R738ff58133b0458e"/>
    <p:sldId xmlns:r="http://schemas.openxmlformats.org/officeDocument/2006/relationships" id="261" r:id="Rf4dcde49510541f6"/>
    <p:sldId xmlns:r="http://schemas.openxmlformats.org/officeDocument/2006/relationships" id="262" r:id="R6e547ab93c96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7f2a36be6453b" /><Relationship Type="http://schemas.openxmlformats.org/officeDocument/2006/relationships/slide" Target="/ppt/slides/slide1.xml" Id="R638b72bc741c4003" /><Relationship Type="http://schemas.openxmlformats.org/officeDocument/2006/relationships/slide" Target="/ppt/slides/slide2.xml" Id="R43ddad0be40d45e3" /><Relationship Type="http://schemas.openxmlformats.org/officeDocument/2006/relationships/slide" Target="/ppt/slides/slide3.xml" Id="R2e2c390c30ec4f19" /><Relationship Type="http://schemas.openxmlformats.org/officeDocument/2006/relationships/slide" Target="/ppt/slides/slide4.xml" Id="R39e17716d0d343d8" /><Relationship Type="http://schemas.openxmlformats.org/officeDocument/2006/relationships/slide" Target="/ppt/slides/slide5.xml" Id="R738ff58133b0458e" /><Relationship Type="http://schemas.openxmlformats.org/officeDocument/2006/relationships/slide" Target="/ppt/slides/slide6.xml" Id="Rf4dcde49510541f6" /><Relationship Type="http://schemas.openxmlformats.org/officeDocument/2006/relationships/slide" Target="/ppt/slides/slide7.xml" Id="R6e547ab93c96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32d9fd51c43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299c238ac476c" /><Relationship Type="http://schemas.openxmlformats.org/officeDocument/2006/relationships/theme" Target="/ppt/slideMasters/theme/theme1.xml" Id="R79ff407ee4cc45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299c238ac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c4f1a9a246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e7b067df643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5653b25a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e4e5320a949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ba3da4aa444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dd23b4ffe48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5c48e6d24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