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b3d42cda5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19e8284214bd4"/>
  </p:sldMasterIdLst>
  <p:sldIdLst>
    <p:sldId xmlns:r="http://schemas.openxmlformats.org/officeDocument/2006/relationships" id="256" r:id="R5f4b175f1eb84d37"/>
    <p:sldId xmlns:r="http://schemas.openxmlformats.org/officeDocument/2006/relationships" id="257" r:id="Re9c76d60f8da4e6c"/>
    <p:sldId xmlns:r="http://schemas.openxmlformats.org/officeDocument/2006/relationships" id="258" r:id="R35f491f421494a89"/>
    <p:sldId xmlns:r="http://schemas.openxmlformats.org/officeDocument/2006/relationships" id="259" r:id="Rfb3ce11ffcb94ed6"/>
    <p:sldId xmlns:r="http://schemas.openxmlformats.org/officeDocument/2006/relationships" id="260" r:id="Ra9c28859ce8b48a5"/>
    <p:sldId xmlns:r="http://schemas.openxmlformats.org/officeDocument/2006/relationships" id="261" r:id="Rae75258ca8aa4c59"/>
    <p:sldId xmlns:r="http://schemas.openxmlformats.org/officeDocument/2006/relationships" id="262" r:id="R72ab72bc481a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19e8284214bd4" /><Relationship Type="http://schemas.openxmlformats.org/officeDocument/2006/relationships/slide" Target="/ppt/slides/slide1.xml" Id="R5f4b175f1eb84d37" /><Relationship Type="http://schemas.openxmlformats.org/officeDocument/2006/relationships/slide" Target="/ppt/slides/slide2.xml" Id="Re9c76d60f8da4e6c" /><Relationship Type="http://schemas.openxmlformats.org/officeDocument/2006/relationships/slide" Target="/ppt/slides/slide3.xml" Id="R35f491f421494a89" /><Relationship Type="http://schemas.openxmlformats.org/officeDocument/2006/relationships/slide" Target="/ppt/slides/slide4.xml" Id="Rfb3ce11ffcb94ed6" /><Relationship Type="http://schemas.openxmlformats.org/officeDocument/2006/relationships/slide" Target="/ppt/slides/slide5.xml" Id="Ra9c28859ce8b48a5" /><Relationship Type="http://schemas.openxmlformats.org/officeDocument/2006/relationships/slide" Target="/ppt/slides/slide6.xml" Id="Rae75258ca8aa4c59" /><Relationship Type="http://schemas.openxmlformats.org/officeDocument/2006/relationships/slide" Target="/ppt/slides/slide7.xml" Id="R72ab72bc481a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e5f095d2b4e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aaee006dd4043" /><Relationship Type="http://schemas.openxmlformats.org/officeDocument/2006/relationships/theme" Target="/ppt/slideMasters/theme/theme1.xml" Id="Refa20d72965a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aaee006dd40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4b14d8aa947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80ceb27fd44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68fa5ee1b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31bf5a556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f67b2df014d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c45738f21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09a1e9d5b49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ENHANCED RECOVERY TECHNOLOGIES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ENHANCED RECOVERY TECHNOLOGIES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5 341 720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569 560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6 375 890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ENERGIUNION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Fjøsangerveien 70A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ENHANCED RECOVERY TECHNOLOGIES AS</a:t>
            </a:r>
          </a:p>
        </p:txBody>
      </p:sp>
    </p:spTree>
  </p:cSld>
  <p:clrMapOvr>
    <a:masterClrMapping xmlns:a="http://schemas.openxmlformats.org/drawingml/2006/main"/>
  </p:clrMapOvr>
</p:sld>
</file>