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b40471acfe40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a9b856dac44837"/>
  </p:sldMasterIdLst>
  <p:sldIdLst>
    <p:sldId xmlns:r="http://schemas.openxmlformats.org/officeDocument/2006/relationships" id="256" r:id="R99b169bc0cfc4e45"/>
    <p:sldId xmlns:r="http://schemas.openxmlformats.org/officeDocument/2006/relationships" id="257" r:id="Rfb4d049ab2724c27"/>
    <p:sldId xmlns:r="http://schemas.openxmlformats.org/officeDocument/2006/relationships" id="258" r:id="Rc763be167a544cae"/>
    <p:sldId xmlns:r="http://schemas.openxmlformats.org/officeDocument/2006/relationships" id="259" r:id="R66a8b7f43c5a4258"/>
    <p:sldId xmlns:r="http://schemas.openxmlformats.org/officeDocument/2006/relationships" id="260" r:id="R02bff1f8524e4dc8"/>
    <p:sldId xmlns:r="http://schemas.openxmlformats.org/officeDocument/2006/relationships" id="261" r:id="R7cb8181e35f54d8b"/>
    <p:sldId xmlns:r="http://schemas.openxmlformats.org/officeDocument/2006/relationships" id="262" r:id="Rbacc34d930074a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a9b856dac44837" /><Relationship Type="http://schemas.openxmlformats.org/officeDocument/2006/relationships/slide" Target="/ppt/slides/slide1.xml" Id="R99b169bc0cfc4e45" /><Relationship Type="http://schemas.openxmlformats.org/officeDocument/2006/relationships/slide" Target="/ppt/slides/slide2.xml" Id="Rfb4d049ab2724c27" /><Relationship Type="http://schemas.openxmlformats.org/officeDocument/2006/relationships/slide" Target="/ppt/slides/slide3.xml" Id="Rc763be167a544cae" /><Relationship Type="http://schemas.openxmlformats.org/officeDocument/2006/relationships/slide" Target="/ppt/slides/slide4.xml" Id="R66a8b7f43c5a4258" /><Relationship Type="http://schemas.openxmlformats.org/officeDocument/2006/relationships/slide" Target="/ppt/slides/slide5.xml" Id="R02bff1f8524e4dc8" /><Relationship Type="http://schemas.openxmlformats.org/officeDocument/2006/relationships/slide" Target="/ppt/slides/slide6.xml" Id="R7cb8181e35f54d8b" /><Relationship Type="http://schemas.openxmlformats.org/officeDocument/2006/relationships/slide" Target="/ppt/slides/slide7.xml" Id="Rbacc34d930074a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80706eba664f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08480b2e84faa" /><Relationship Type="http://schemas.openxmlformats.org/officeDocument/2006/relationships/theme" Target="/ppt/slideMasters/theme/theme1.xml" Id="R14932c26ded044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b08480b2e84f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b010503a043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cacc8dbae49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19c8d355d749a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ed1b71f6447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75013fb2a45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e0438426b45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f26af218241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OLJE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OLJE INVEST AS ble etablert [år] og holder til i Hundvåg.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−6 642 312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5 484 066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5 500 001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FORTUNA INVESTERINGSSELSKAP 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VICTORY CONSULTING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4083 Hundvåg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816 640 652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OLJE INVEST AS</a:t>
            </a:r>
          </a:p>
        </p:txBody>
      </p:sp>
    </p:spTree>
  </p:cSld>
  <p:clrMapOvr>
    <a:masterClrMapping xmlns:a="http://schemas.openxmlformats.org/drawingml/2006/main"/>
  </p:clrMapOvr>
</p:sld>
</file>