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631eb8a064c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04fd568f62431a"/>
  </p:sldMasterIdLst>
  <p:sldIdLst>
    <p:sldId xmlns:r="http://schemas.openxmlformats.org/officeDocument/2006/relationships" id="256" r:id="R60374a2a89ae45f3"/>
    <p:sldId xmlns:r="http://schemas.openxmlformats.org/officeDocument/2006/relationships" id="257" r:id="Rf7c321d8db9b43d9"/>
    <p:sldId xmlns:r="http://schemas.openxmlformats.org/officeDocument/2006/relationships" id="258" r:id="Rf737f158237c4162"/>
    <p:sldId xmlns:r="http://schemas.openxmlformats.org/officeDocument/2006/relationships" id="259" r:id="R14df031b35404aa2"/>
    <p:sldId xmlns:r="http://schemas.openxmlformats.org/officeDocument/2006/relationships" id="260" r:id="R524c515683c84f09"/>
    <p:sldId xmlns:r="http://schemas.openxmlformats.org/officeDocument/2006/relationships" id="261" r:id="R1e8a99ff1ec14eee"/>
    <p:sldId xmlns:r="http://schemas.openxmlformats.org/officeDocument/2006/relationships" id="262" r:id="R8f2d49844cb345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4fd568f62431a" /><Relationship Type="http://schemas.openxmlformats.org/officeDocument/2006/relationships/slide" Target="/ppt/slides/slide1.xml" Id="R60374a2a89ae45f3" /><Relationship Type="http://schemas.openxmlformats.org/officeDocument/2006/relationships/slide" Target="/ppt/slides/slide2.xml" Id="Rf7c321d8db9b43d9" /><Relationship Type="http://schemas.openxmlformats.org/officeDocument/2006/relationships/slide" Target="/ppt/slides/slide3.xml" Id="Rf737f158237c4162" /><Relationship Type="http://schemas.openxmlformats.org/officeDocument/2006/relationships/slide" Target="/ppt/slides/slide4.xml" Id="R14df031b35404aa2" /><Relationship Type="http://schemas.openxmlformats.org/officeDocument/2006/relationships/slide" Target="/ppt/slides/slide5.xml" Id="R524c515683c84f09" /><Relationship Type="http://schemas.openxmlformats.org/officeDocument/2006/relationships/slide" Target="/ppt/slides/slide6.xml" Id="R1e8a99ff1ec14eee" /><Relationship Type="http://schemas.openxmlformats.org/officeDocument/2006/relationships/slide" Target="/ppt/slides/slide7.xml" Id="R8f2d49844cb345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c392e0d444a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3ebe3043c4ed7" /><Relationship Type="http://schemas.openxmlformats.org/officeDocument/2006/relationships/theme" Target="/ppt/slideMasters/theme/theme1.xml" Id="Rdf19f62076aa44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53ebe3043c4e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83af797de46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99555a12447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79e4f458b4b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53600432c45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848926df24f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9daaad11946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cde1c0ffb4f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IFLOW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IFLOW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IFLOW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IFLOW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IFLOW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IFLOW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2 201 415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−212 615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−184 176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489 368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2 261 373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IFLOW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BRYNILDSEN EYVIND AASE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IFLOW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818 149 042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IFLOW AS</a:t>
            </a:r>
          </a:p>
        </p:txBody>
      </p:sp>
    </p:spTree>
  </p:cSld>
  <p:clrMapOvr>
    <a:masterClrMapping xmlns:a="http://schemas.openxmlformats.org/drawingml/2006/main"/>
  </p:clrMapOvr>
</p:sld>
</file>