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fdcddcf3c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be9a2b2c54616"/>
  </p:sldMasterIdLst>
  <p:sldIdLst>
    <p:sldId xmlns:r="http://schemas.openxmlformats.org/officeDocument/2006/relationships" id="256" r:id="R24a60f6c423c471b"/>
    <p:sldId xmlns:r="http://schemas.openxmlformats.org/officeDocument/2006/relationships" id="257" r:id="R13224f5e885a4b3b"/>
    <p:sldId xmlns:r="http://schemas.openxmlformats.org/officeDocument/2006/relationships" id="258" r:id="R626db9374cfd42a3"/>
    <p:sldId xmlns:r="http://schemas.openxmlformats.org/officeDocument/2006/relationships" id="259" r:id="Rabbce2bf30f64de0"/>
    <p:sldId xmlns:r="http://schemas.openxmlformats.org/officeDocument/2006/relationships" id="260" r:id="Rda9a28cd1d52492e"/>
    <p:sldId xmlns:r="http://schemas.openxmlformats.org/officeDocument/2006/relationships" id="261" r:id="R50173f2da9714fea"/>
    <p:sldId xmlns:r="http://schemas.openxmlformats.org/officeDocument/2006/relationships" id="262" r:id="R6cab67644dcd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be9a2b2c54616" /><Relationship Type="http://schemas.openxmlformats.org/officeDocument/2006/relationships/slide" Target="/ppt/slides/slide1.xml" Id="R24a60f6c423c471b" /><Relationship Type="http://schemas.openxmlformats.org/officeDocument/2006/relationships/slide" Target="/ppt/slides/slide2.xml" Id="R13224f5e885a4b3b" /><Relationship Type="http://schemas.openxmlformats.org/officeDocument/2006/relationships/slide" Target="/ppt/slides/slide3.xml" Id="R626db9374cfd42a3" /><Relationship Type="http://schemas.openxmlformats.org/officeDocument/2006/relationships/slide" Target="/ppt/slides/slide4.xml" Id="Rabbce2bf30f64de0" /><Relationship Type="http://schemas.openxmlformats.org/officeDocument/2006/relationships/slide" Target="/ppt/slides/slide5.xml" Id="Rda9a28cd1d52492e" /><Relationship Type="http://schemas.openxmlformats.org/officeDocument/2006/relationships/slide" Target="/ppt/slides/slide6.xml" Id="R50173f2da9714fea" /><Relationship Type="http://schemas.openxmlformats.org/officeDocument/2006/relationships/slide" Target="/ppt/slides/slide7.xml" Id="R6cab67644dcd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1441ee391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7502b35e49d3" /><Relationship Type="http://schemas.openxmlformats.org/officeDocument/2006/relationships/theme" Target="/ppt/slideMasters/theme/theme1.xml" Id="R9e90212fe49a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d7502b35e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1638c1e1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873a3cc0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438b8615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579edd797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c8402436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a23f6da83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47e7aec9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