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b6fccd8dce40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61a6dfd25a4e75"/>
  </p:sldMasterIdLst>
  <p:sldIdLst>
    <p:sldId xmlns:r="http://schemas.openxmlformats.org/officeDocument/2006/relationships" id="256" r:id="R5858be63237e4718"/>
    <p:sldId xmlns:r="http://schemas.openxmlformats.org/officeDocument/2006/relationships" id="257" r:id="R001d617563e64bdc"/>
    <p:sldId xmlns:r="http://schemas.openxmlformats.org/officeDocument/2006/relationships" id="258" r:id="R17032b62d03f4e0e"/>
    <p:sldId xmlns:r="http://schemas.openxmlformats.org/officeDocument/2006/relationships" id="259" r:id="R4906e697ebea4447"/>
    <p:sldId xmlns:r="http://schemas.openxmlformats.org/officeDocument/2006/relationships" id="260" r:id="Rf0fdd839855f4865"/>
    <p:sldId xmlns:r="http://schemas.openxmlformats.org/officeDocument/2006/relationships" id="261" r:id="R8e3ba0f53c9f4117"/>
    <p:sldId xmlns:r="http://schemas.openxmlformats.org/officeDocument/2006/relationships" id="262" r:id="R9f530c1180ff4c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61a6dfd25a4e75" /><Relationship Type="http://schemas.openxmlformats.org/officeDocument/2006/relationships/slide" Target="/ppt/slides/slide1.xml" Id="R5858be63237e4718" /><Relationship Type="http://schemas.openxmlformats.org/officeDocument/2006/relationships/slide" Target="/ppt/slides/slide2.xml" Id="R001d617563e64bdc" /><Relationship Type="http://schemas.openxmlformats.org/officeDocument/2006/relationships/slide" Target="/ppt/slides/slide3.xml" Id="R17032b62d03f4e0e" /><Relationship Type="http://schemas.openxmlformats.org/officeDocument/2006/relationships/slide" Target="/ppt/slides/slide4.xml" Id="R4906e697ebea4447" /><Relationship Type="http://schemas.openxmlformats.org/officeDocument/2006/relationships/slide" Target="/ppt/slides/slide5.xml" Id="Rf0fdd839855f4865" /><Relationship Type="http://schemas.openxmlformats.org/officeDocument/2006/relationships/slide" Target="/ppt/slides/slide6.xml" Id="R8e3ba0f53c9f4117" /><Relationship Type="http://schemas.openxmlformats.org/officeDocument/2006/relationships/slide" Target="/ppt/slides/slide7.xml" Id="R9f530c1180ff4c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fffe9e3c4e4e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1cdd57f2e4605" /><Relationship Type="http://schemas.openxmlformats.org/officeDocument/2006/relationships/theme" Target="/ppt/slideMasters/theme/theme1.xml" Id="Rcfc13a62b3144f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31cdd57f2e46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4cc9fd66c48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f5fbd95d6b42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4ae29d5044e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f4af4061449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0d047e6dd4b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e21b53f5dd4f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b4ff0d0e84a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SLK PROPERTY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SLK PROPERTY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SLK PROPERTY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SLK PROPERTY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SLK PROPERTY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SLK PROPERTY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−746 870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−1 308 979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10 054 950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1 758 512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1 058 137 281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SLK PROPERTY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KOLVIK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LORD EIENDOM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SLK PROPERTY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7067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819 256 772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SLK PROPERTY AS</a:t>
            </a:r>
          </a:p>
        </p:txBody>
      </p:sp>
    </p:spTree>
  </p:cSld>
  <p:clrMapOvr>
    <a:masterClrMapping xmlns:a="http://schemas.openxmlformats.org/drawingml/2006/main"/>
  </p:clrMapOvr>
</p:sld>
</file>