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d01d130cc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f7c7b41f4f430e"/>
  </p:sldMasterIdLst>
  <p:sldIdLst>
    <p:sldId xmlns:r="http://schemas.openxmlformats.org/officeDocument/2006/relationships" id="256" r:id="R2a011bcc68a444b5"/>
    <p:sldId xmlns:r="http://schemas.openxmlformats.org/officeDocument/2006/relationships" id="257" r:id="Re5fdce7acd2447db"/>
    <p:sldId xmlns:r="http://schemas.openxmlformats.org/officeDocument/2006/relationships" id="258" r:id="Rea1fe32915a34ff3"/>
    <p:sldId xmlns:r="http://schemas.openxmlformats.org/officeDocument/2006/relationships" id="259" r:id="R5e3f84f6648e4dd8"/>
    <p:sldId xmlns:r="http://schemas.openxmlformats.org/officeDocument/2006/relationships" id="260" r:id="Rea9ca48522714047"/>
    <p:sldId xmlns:r="http://schemas.openxmlformats.org/officeDocument/2006/relationships" id="261" r:id="R5e10ddb7c17f42e0"/>
    <p:sldId xmlns:r="http://schemas.openxmlformats.org/officeDocument/2006/relationships" id="262" r:id="Rcbfaf19064a0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7c7b41f4f430e" /><Relationship Type="http://schemas.openxmlformats.org/officeDocument/2006/relationships/slide" Target="/ppt/slides/slide1.xml" Id="R2a011bcc68a444b5" /><Relationship Type="http://schemas.openxmlformats.org/officeDocument/2006/relationships/slide" Target="/ppt/slides/slide2.xml" Id="Re5fdce7acd2447db" /><Relationship Type="http://schemas.openxmlformats.org/officeDocument/2006/relationships/slide" Target="/ppt/slides/slide3.xml" Id="Rea1fe32915a34ff3" /><Relationship Type="http://schemas.openxmlformats.org/officeDocument/2006/relationships/slide" Target="/ppt/slides/slide4.xml" Id="R5e3f84f6648e4dd8" /><Relationship Type="http://schemas.openxmlformats.org/officeDocument/2006/relationships/slide" Target="/ppt/slides/slide5.xml" Id="Rea9ca48522714047" /><Relationship Type="http://schemas.openxmlformats.org/officeDocument/2006/relationships/slide" Target="/ppt/slides/slide6.xml" Id="R5e10ddb7c17f42e0" /><Relationship Type="http://schemas.openxmlformats.org/officeDocument/2006/relationships/slide" Target="/ppt/slides/slide7.xml" Id="Rcbfaf19064a0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d32a76278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26d1cc7864c0d" /><Relationship Type="http://schemas.openxmlformats.org/officeDocument/2006/relationships/theme" Target="/ppt/slideMasters/theme/theme1.xml" Id="R5aa5f8f206ba46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226d1cc786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68215594f44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03124e614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f1bd51cf345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dbcf300e2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6f98407f2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73ba96c3d45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83c7e9c0e47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