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f4ce0c2a704e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09b20985b04e50"/>
  </p:sldMasterIdLst>
  <p:sldIdLst>
    <p:sldId xmlns:r="http://schemas.openxmlformats.org/officeDocument/2006/relationships" id="256" r:id="R1a6be2d5ed0f40ad"/>
    <p:sldId xmlns:r="http://schemas.openxmlformats.org/officeDocument/2006/relationships" id="257" r:id="Recd7d19400144fab"/>
    <p:sldId xmlns:r="http://schemas.openxmlformats.org/officeDocument/2006/relationships" id="258" r:id="R40ec62d2768f48c7"/>
    <p:sldId xmlns:r="http://schemas.openxmlformats.org/officeDocument/2006/relationships" id="259" r:id="R31cdd5700c5e4fff"/>
    <p:sldId xmlns:r="http://schemas.openxmlformats.org/officeDocument/2006/relationships" id="260" r:id="R1cf7c3595e684470"/>
    <p:sldId xmlns:r="http://schemas.openxmlformats.org/officeDocument/2006/relationships" id="261" r:id="R975b66e95f964377"/>
    <p:sldId xmlns:r="http://schemas.openxmlformats.org/officeDocument/2006/relationships" id="262" r:id="R2a9d46db12b04f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9b20985b04e50" /><Relationship Type="http://schemas.openxmlformats.org/officeDocument/2006/relationships/slide" Target="/ppt/slides/slide1.xml" Id="R1a6be2d5ed0f40ad" /><Relationship Type="http://schemas.openxmlformats.org/officeDocument/2006/relationships/slide" Target="/ppt/slides/slide2.xml" Id="Recd7d19400144fab" /><Relationship Type="http://schemas.openxmlformats.org/officeDocument/2006/relationships/slide" Target="/ppt/slides/slide3.xml" Id="R40ec62d2768f48c7" /><Relationship Type="http://schemas.openxmlformats.org/officeDocument/2006/relationships/slide" Target="/ppt/slides/slide4.xml" Id="R31cdd5700c5e4fff" /><Relationship Type="http://schemas.openxmlformats.org/officeDocument/2006/relationships/slide" Target="/ppt/slides/slide5.xml" Id="R1cf7c3595e684470" /><Relationship Type="http://schemas.openxmlformats.org/officeDocument/2006/relationships/slide" Target="/ppt/slides/slide6.xml" Id="R975b66e95f964377" /><Relationship Type="http://schemas.openxmlformats.org/officeDocument/2006/relationships/slide" Target="/ppt/slides/slide7.xml" Id="R2a9d46db12b04f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a5cab2ded44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88d9ed0a04287" /><Relationship Type="http://schemas.openxmlformats.org/officeDocument/2006/relationships/theme" Target="/ppt/slideMasters/theme/theme1.xml" Id="R26a424eae19340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88d9ed0a042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879b5241a4f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5164c1e6d4f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a923852c547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33765c5684e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747031ae246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8b9d770b344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9c7db180448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 BRANDS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 BRANDS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10 823 257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−949 780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−617 959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9 302 695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 HÅKON KJELSBØL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DIONYSOS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 HALVDAN KJELSBØL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LISE MARITA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819 930 872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 BRANDS AS</a:t>
            </a:r>
          </a:p>
        </p:txBody>
      </p:sp>
    </p:spTree>
  </p:cSld>
  <p:clrMapOvr>
    <a:masterClrMapping xmlns:a="http://schemas.openxmlformats.org/drawingml/2006/main"/>
  </p:clrMapOvr>
</p:sld>
</file>