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a0c2ee1f9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33774325c4ced"/>
  </p:sldMasterIdLst>
  <p:sldIdLst>
    <p:sldId xmlns:r="http://schemas.openxmlformats.org/officeDocument/2006/relationships" id="256" r:id="Rd8fe1a19021644cb"/>
    <p:sldId xmlns:r="http://schemas.openxmlformats.org/officeDocument/2006/relationships" id="257" r:id="Rf36383e731f54b47"/>
    <p:sldId xmlns:r="http://schemas.openxmlformats.org/officeDocument/2006/relationships" id="258" r:id="R56b1d8a926284579"/>
    <p:sldId xmlns:r="http://schemas.openxmlformats.org/officeDocument/2006/relationships" id="259" r:id="R87951b495e3240c1"/>
    <p:sldId xmlns:r="http://schemas.openxmlformats.org/officeDocument/2006/relationships" id="260" r:id="R18ce028ce7c44025"/>
    <p:sldId xmlns:r="http://schemas.openxmlformats.org/officeDocument/2006/relationships" id="261" r:id="R514beb3d0c31479b"/>
    <p:sldId xmlns:r="http://schemas.openxmlformats.org/officeDocument/2006/relationships" id="262" r:id="R9f03a5428030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33774325c4ced" /><Relationship Type="http://schemas.openxmlformats.org/officeDocument/2006/relationships/slide" Target="/ppt/slides/slide1.xml" Id="Rd8fe1a19021644cb" /><Relationship Type="http://schemas.openxmlformats.org/officeDocument/2006/relationships/slide" Target="/ppt/slides/slide2.xml" Id="Rf36383e731f54b47" /><Relationship Type="http://schemas.openxmlformats.org/officeDocument/2006/relationships/slide" Target="/ppt/slides/slide3.xml" Id="R56b1d8a926284579" /><Relationship Type="http://schemas.openxmlformats.org/officeDocument/2006/relationships/slide" Target="/ppt/slides/slide4.xml" Id="R87951b495e3240c1" /><Relationship Type="http://schemas.openxmlformats.org/officeDocument/2006/relationships/slide" Target="/ppt/slides/slide5.xml" Id="R18ce028ce7c44025" /><Relationship Type="http://schemas.openxmlformats.org/officeDocument/2006/relationships/slide" Target="/ppt/slides/slide6.xml" Id="R514beb3d0c31479b" /><Relationship Type="http://schemas.openxmlformats.org/officeDocument/2006/relationships/slide" Target="/ppt/slides/slide7.xml" Id="R9f03a5428030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387fb4eee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937665e954138" /><Relationship Type="http://schemas.openxmlformats.org/officeDocument/2006/relationships/theme" Target="/ppt/slideMasters/theme/theme1.xml" Id="Rf2831fe4353d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937665e95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a73ce0d3a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05203989c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61fb3c1547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c58d20242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7aa875048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038971c8146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92fd3cb6d43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VEGARD SPITEN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 SPITEN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1 708 113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67 252 305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72 531 268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SPITEN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Wernerløkka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820 072 022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VEGARD SPITEN AS</a:t>
            </a:r>
          </a:p>
        </p:txBody>
      </p:sp>
    </p:spTree>
  </p:cSld>
  <p:clrMapOvr>
    <a:masterClrMapping xmlns:a="http://schemas.openxmlformats.org/drawingml/2006/main"/>
  </p:clrMapOvr>
</p:sld>
</file>