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c5b560fa8846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de57d776ea4abb"/>
  </p:sldMasterIdLst>
  <p:sldIdLst>
    <p:sldId xmlns:r="http://schemas.openxmlformats.org/officeDocument/2006/relationships" id="256" r:id="Rb90271f85364477a"/>
    <p:sldId xmlns:r="http://schemas.openxmlformats.org/officeDocument/2006/relationships" id="257" r:id="R6e1c4e8ad68d4b28"/>
    <p:sldId xmlns:r="http://schemas.openxmlformats.org/officeDocument/2006/relationships" id="258" r:id="R0f4e80dbfe05420f"/>
    <p:sldId xmlns:r="http://schemas.openxmlformats.org/officeDocument/2006/relationships" id="259" r:id="Rbb1c3c1c29b44a18"/>
    <p:sldId xmlns:r="http://schemas.openxmlformats.org/officeDocument/2006/relationships" id="260" r:id="Ra158c784167c45a4"/>
    <p:sldId xmlns:r="http://schemas.openxmlformats.org/officeDocument/2006/relationships" id="261" r:id="Raf88cfb65ebc4319"/>
    <p:sldId xmlns:r="http://schemas.openxmlformats.org/officeDocument/2006/relationships" id="262" r:id="R89b0ae77603e45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de57d776ea4abb" /><Relationship Type="http://schemas.openxmlformats.org/officeDocument/2006/relationships/slide" Target="/ppt/slides/slide1.xml" Id="Rb90271f85364477a" /><Relationship Type="http://schemas.openxmlformats.org/officeDocument/2006/relationships/slide" Target="/ppt/slides/slide2.xml" Id="R6e1c4e8ad68d4b28" /><Relationship Type="http://schemas.openxmlformats.org/officeDocument/2006/relationships/slide" Target="/ppt/slides/slide3.xml" Id="R0f4e80dbfe05420f" /><Relationship Type="http://schemas.openxmlformats.org/officeDocument/2006/relationships/slide" Target="/ppt/slides/slide4.xml" Id="Rbb1c3c1c29b44a18" /><Relationship Type="http://schemas.openxmlformats.org/officeDocument/2006/relationships/slide" Target="/ppt/slides/slide5.xml" Id="Ra158c784167c45a4" /><Relationship Type="http://schemas.openxmlformats.org/officeDocument/2006/relationships/slide" Target="/ppt/slides/slide6.xml" Id="Raf88cfb65ebc4319" /><Relationship Type="http://schemas.openxmlformats.org/officeDocument/2006/relationships/slide" Target="/ppt/slides/slide7.xml" Id="R89b0ae77603e45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3da95c6f9e41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66712778f4577" /><Relationship Type="http://schemas.openxmlformats.org/officeDocument/2006/relationships/theme" Target="/ppt/slideMasters/theme/theme1.xml" Id="Re5b2d9b66def44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866712778f45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94f79ccd243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c88b35dbb4d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21a7521294f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03b72967849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1126b1f054a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839013a724d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005d4929e48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8 875 491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428 464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936 131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2 558 730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WALKOWICZ KRZYSZTOF MAREK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WALKOWICZ NATALIA 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Castbergs vei 49A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820 277 252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 BYGG AS</a:t>
            </a:r>
          </a:p>
        </p:txBody>
      </p:sp>
    </p:spTree>
  </p:cSld>
  <p:clrMapOvr>
    <a:masterClrMapping xmlns:a="http://schemas.openxmlformats.org/drawingml/2006/main"/>
  </p:clrMapOvr>
</p:sld>
</file>