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f95ab42c2f49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cb7b6cac964e5c"/>
  </p:sldMasterIdLst>
  <p:sldIdLst>
    <p:sldId xmlns:r="http://schemas.openxmlformats.org/officeDocument/2006/relationships" id="256" r:id="Rbaa9b17b25a94fa4"/>
    <p:sldId xmlns:r="http://schemas.openxmlformats.org/officeDocument/2006/relationships" id="257" r:id="R61b3d95d05c54f77"/>
    <p:sldId xmlns:r="http://schemas.openxmlformats.org/officeDocument/2006/relationships" id="258" r:id="R8ba890e0fbe84e40"/>
    <p:sldId xmlns:r="http://schemas.openxmlformats.org/officeDocument/2006/relationships" id="259" r:id="Rab2451a0b6084e34"/>
    <p:sldId xmlns:r="http://schemas.openxmlformats.org/officeDocument/2006/relationships" id="260" r:id="R36111d19c2ef48f5"/>
    <p:sldId xmlns:r="http://schemas.openxmlformats.org/officeDocument/2006/relationships" id="261" r:id="R6b3a70059a9846e7"/>
    <p:sldId xmlns:r="http://schemas.openxmlformats.org/officeDocument/2006/relationships" id="262" r:id="Rb869d04e55b2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b7b6cac964e5c" /><Relationship Type="http://schemas.openxmlformats.org/officeDocument/2006/relationships/slide" Target="/ppt/slides/slide1.xml" Id="Rbaa9b17b25a94fa4" /><Relationship Type="http://schemas.openxmlformats.org/officeDocument/2006/relationships/slide" Target="/ppt/slides/slide2.xml" Id="R61b3d95d05c54f77" /><Relationship Type="http://schemas.openxmlformats.org/officeDocument/2006/relationships/slide" Target="/ppt/slides/slide3.xml" Id="R8ba890e0fbe84e40" /><Relationship Type="http://schemas.openxmlformats.org/officeDocument/2006/relationships/slide" Target="/ppt/slides/slide4.xml" Id="Rab2451a0b6084e34" /><Relationship Type="http://schemas.openxmlformats.org/officeDocument/2006/relationships/slide" Target="/ppt/slides/slide5.xml" Id="R36111d19c2ef48f5" /><Relationship Type="http://schemas.openxmlformats.org/officeDocument/2006/relationships/slide" Target="/ppt/slides/slide6.xml" Id="R6b3a70059a9846e7" /><Relationship Type="http://schemas.openxmlformats.org/officeDocument/2006/relationships/slide" Target="/ppt/slides/slide7.xml" Id="Rb869d04e55b2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5d047dad04d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f7b19ab174cd4" /><Relationship Type="http://schemas.openxmlformats.org/officeDocument/2006/relationships/theme" Target="/ppt/slideMasters/theme/theme1.xml" Id="Rb44c9ebf6df7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f7b19ab17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b69e96d8b42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d94d5a843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ac84da821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8c2139a346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240207617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b6c0c0417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d19376d16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ØA INVEST AS ble etablert [år] og holder til i Angvik.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112 442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5 718 540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5 718 540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Plassavegen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6636 Angvik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820 401 352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ØA INVEST AS</a:t>
            </a:r>
          </a:p>
        </p:txBody>
      </p:sp>
    </p:spTree>
  </p:cSld>
  <p:clrMapOvr>
    <a:masterClrMapping xmlns:a="http://schemas.openxmlformats.org/drawingml/2006/main"/>
  </p:clrMapOvr>
</p:sld>
</file>