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de1e73391747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641f20ec7140ff"/>
  </p:sldMasterIdLst>
  <p:sldIdLst>
    <p:sldId xmlns:r="http://schemas.openxmlformats.org/officeDocument/2006/relationships" id="256" r:id="R9e3d6fbf0a3d4479"/>
    <p:sldId xmlns:r="http://schemas.openxmlformats.org/officeDocument/2006/relationships" id="257" r:id="R543c231fb3c64a84"/>
    <p:sldId xmlns:r="http://schemas.openxmlformats.org/officeDocument/2006/relationships" id="258" r:id="Ree2a10de30db47d0"/>
    <p:sldId xmlns:r="http://schemas.openxmlformats.org/officeDocument/2006/relationships" id="259" r:id="R610e52ae06a94f62"/>
    <p:sldId xmlns:r="http://schemas.openxmlformats.org/officeDocument/2006/relationships" id="260" r:id="R640de1826939452f"/>
    <p:sldId xmlns:r="http://schemas.openxmlformats.org/officeDocument/2006/relationships" id="261" r:id="Ra8648e2f8f2a43ac"/>
    <p:sldId xmlns:r="http://schemas.openxmlformats.org/officeDocument/2006/relationships" id="262" r:id="R39eca276013841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641f20ec7140ff" /><Relationship Type="http://schemas.openxmlformats.org/officeDocument/2006/relationships/slide" Target="/ppt/slides/slide1.xml" Id="R9e3d6fbf0a3d4479" /><Relationship Type="http://schemas.openxmlformats.org/officeDocument/2006/relationships/slide" Target="/ppt/slides/slide2.xml" Id="R543c231fb3c64a84" /><Relationship Type="http://schemas.openxmlformats.org/officeDocument/2006/relationships/slide" Target="/ppt/slides/slide3.xml" Id="Ree2a10de30db47d0" /><Relationship Type="http://schemas.openxmlformats.org/officeDocument/2006/relationships/slide" Target="/ppt/slides/slide4.xml" Id="R610e52ae06a94f62" /><Relationship Type="http://schemas.openxmlformats.org/officeDocument/2006/relationships/slide" Target="/ppt/slides/slide5.xml" Id="R640de1826939452f" /><Relationship Type="http://schemas.openxmlformats.org/officeDocument/2006/relationships/slide" Target="/ppt/slides/slide6.xml" Id="Ra8648e2f8f2a43ac" /><Relationship Type="http://schemas.openxmlformats.org/officeDocument/2006/relationships/slide" Target="/ppt/slides/slide7.xml" Id="R39eca276013841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80deac458045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165bee4054671" /><Relationship Type="http://schemas.openxmlformats.org/officeDocument/2006/relationships/theme" Target="/ppt/slideMasters/theme/theme1.xml" Id="R2a8e0e50f4ad42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8165bee40546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83af4a4d04b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38c91a04348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a182878ac4c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fbbba384143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6c8ebc4fc42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6d4839a8544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7bbfe93fa47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ONE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ONE ACCOUNTING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32 417 711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3 242 389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2 525 371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7 129 541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13 165 156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LENUM CAPITAL AS  –  77,0 %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LILYWHITES INVESTMENTS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GRENLAND BILSERVICE HOLDING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KOPITE INVEST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STONEHOME INVEST AS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WEN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Kjørbekkdalen 12F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bard@oneaccounting.no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www.oneaccounting.no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820 585 402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 ACCOUNTING AS</a:t>
            </a:r>
          </a:p>
        </p:txBody>
      </p:sp>
    </p:spTree>
  </p:cSld>
  <p:clrMapOvr>
    <a:masterClrMapping xmlns:a="http://schemas.openxmlformats.org/drawingml/2006/main"/>
  </p:clrMapOvr>
</p:sld>
</file>