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18895062a74a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65020c924441e7"/>
  </p:sldMasterIdLst>
  <p:sldIdLst>
    <p:sldId xmlns:r="http://schemas.openxmlformats.org/officeDocument/2006/relationships" id="256" r:id="R64c80d50d4f24d77"/>
    <p:sldId xmlns:r="http://schemas.openxmlformats.org/officeDocument/2006/relationships" id="257" r:id="Rdceb6d7baede4c56"/>
    <p:sldId xmlns:r="http://schemas.openxmlformats.org/officeDocument/2006/relationships" id="258" r:id="Rca31984cf4fe4183"/>
    <p:sldId xmlns:r="http://schemas.openxmlformats.org/officeDocument/2006/relationships" id="259" r:id="R59d764fa4b204f78"/>
    <p:sldId xmlns:r="http://schemas.openxmlformats.org/officeDocument/2006/relationships" id="260" r:id="R7e415a8d822943da"/>
    <p:sldId xmlns:r="http://schemas.openxmlformats.org/officeDocument/2006/relationships" id="261" r:id="Re94343f783df435d"/>
    <p:sldId xmlns:r="http://schemas.openxmlformats.org/officeDocument/2006/relationships" id="262" r:id="Rbb5bf984ae904f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65020c924441e7" /><Relationship Type="http://schemas.openxmlformats.org/officeDocument/2006/relationships/slide" Target="/ppt/slides/slide1.xml" Id="R64c80d50d4f24d77" /><Relationship Type="http://schemas.openxmlformats.org/officeDocument/2006/relationships/slide" Target="/ppt/slides/slide2.xml" Id="Rdceb6d7baede4c56" /><Relationship Type="http://schemas.openxmlformats.org/officeDocument/2006/relationships/slide" Target="/ppt/slides/slide3.xml" Id="Rca31984cf4fe4183" /><Relationship Type="http://schemas.openxmlformats.org/officeDocument/2006/relationships/slide" Target="/ppt/slides/slide4.xml" Id="R59d764fa4b204f78" /><Relationship Type="http://schemas.openxmlformats.org/officeDocument/2006/relationships/slide" Target="/ppt/slides/slide5.xml" Id="R7e415a8d822943da" /><Relationship Type="http://schemas.openxmlformats.org/officeDocument/2006/relationships/slide" Target="/ppt/slides/slide6.xml" Id="Re94343f783df435d" /><Relationship Type="http://schemas.openxmlformats.org/officeDocument/2006/relationships/slide" Target="/ppt/slides/slide7.xml" Id="Rbb5bf984ae904f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ee7c4fe27f49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f815a382a4503" /><Relationship Type="http://schemas.openxmlformats.org/officeDocument/2006/relationships/theme" Target="/ppt/slideMasters/theme/theme1.xml" Id="Rea4d8ddbb27446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af815a382a45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8eb06091546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3ccecaa3c42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0db22216a43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436e5843d45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3e4def63548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68550239a48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50ac0915c46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KOMPANI KILDAL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KOMPANI KILDAL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KOMPANI KILDAL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KOMPANI KILDAL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KOMPANI KILDAL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KOMPANI KILDAL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−488 432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411 568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KOMPANI KILDAL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KILDAL VIBEKE SLETTEVOLD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KOMPANI KILDAL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Gaddevåggata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820 715 802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KOMPANI KILDAL AS</a:t>
            </a:r>
          </a:p>
        </p:txBody>
      </p:sp>
    </p:spTree>
  </p:cSld>
  <p:clrMapOvr>
    <a:masterClrMapping xmlns:a="http://schemas.openxmlformats.org/drawingml/2006/main"/>
  </p:clrMapOvr>
</p:sld>
</file>