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52676f13934c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e40b67c23745f3"/>
  </p:sldMasterIdLst>
  <p:sldIdLst>
    <p:sldId xmlns:r="http://schemas.openxmlformats.org/officeDocument/2006/relationships" id="256" r:id="Rcb3649eb41d6469f"/>
    <p:sldId xmlns:r="http://schemas.openxmlformats.org/officeDocument/2006/relationships" id="257" r:id="R156854d735ad48e0"/>
    <p:sldId xmlns:r="http://schemas.openxmlformats.org/officeDocument/2006/relationships" id="258" r:id="Rd4fb840f6a214f07"/>
    <p:sldId xmlns:r="http://schemas.openxmlformats.org/officeDocument/2006/relationships" id="259" r:id="Re824ea93bd754fd5"/>
    <p:sldId xmlns:r="http://schemas.openxmlformats.org/officeDocument/2006/relationships" id="260" r:id="Rb3d44398744548d6"/>
    <p:sldId xmlns:r="http://schemas.openxmlformats.org/officeDocument/2006/relationships" id="261" r:id="R1c6f3f05b7b34249"/>
    <p:sldId xmlns:r="http://schemas.openxmlformats.org/officeDocument/2006/relationships" id="262" r:id="R2c44d73ece2941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e40b67c23745f3" /><Relationship Type="http://schemas.openxmlformats.org/officeDocument/2006/relationships/slide" Target="/ppt/slides/slide1.xml" Id="Rcb3649eb41d6469f" /><Relationship Type="http://schemas.openxmlformats.org/officeDocument/2006/relationships/slide" Target="/ppt/slides/slide2.xml" Id="R156854d735ad48e0" /><Relationship Type="http://schemas.openxmlformats.org/officeDocument/2006/relationships/slide" Target="/ppt/slides/slide3.xml" Id="Rd4fb840f6a214f07" /><Relationship Type="http://schemas.openxmlformats.org/officeDocument/2006/relationships/slide" Target="/ppt/slides/slide4.xml" Id="Re824ea93bd754fd5" /><Relationship Type="http://schemas.openxmlformats.org/officeDocument/2006/relationships/slide" Target="/ppt/slides/slide5.xml" Id="Rb3d44398744548d6" /><Relationship Type="http://schemas.openxmlformats.org/officeDocument/2006/relationships/slide" Target="/ppt/slides/slide6.xml" Id="R1c6f3f05b7b34249" /><Relationship Type="http://schemas.openxmlformats.org/officeDocument/2006/relationships/slide" Target="/ppt/slides/slide7.xml" Id="R2c44d73ece2941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eb7493917640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7eaead8584d57" /><Relationship Type="http://schemas.openxmlformats.org/officeDocument/2006/relationships/theme" Target="/ppt/slideMasters/theme/theme1.xml" Id="R73d67b91e5724e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c7eaead8584d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b6630262d42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fa4f1aaf845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e1159165d848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4667dd7be48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a5d32f22c4f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b5fbf98c248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55270faca4a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HBP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HBP PROSJEKT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79 546 312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6 941 981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5 342 105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6 171 014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23 863 171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HBP INVEST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JOHANSEN INVEST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Rørestrandsveien 21B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3186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821 069 572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