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da33052b3c44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96b246fbeb420f"/>
  </p:sldMasterIdLst>
  <p:sldIdLst>
    <p:sldId xmlns:r="http://schemas.openxmlformats.org/officeDocument/2006/relationships" id="256" r:id="Rd737fc8078314fb1"/>
    <p:sldId xmlns:r="http://schemas.openxmlformats.org/officeDocument/2006/relationships" id="257" r:id="Rde41a148c83e4304"/>
    <p:sldId xmlns:r="http://schemas.openxmlformats.org/officeDocument/2006/relationships" id="258" r:id="R8758fc1cb4b24dd8"/>
    <p:sldId xmlns:r="http://schemas.openxmlformats.org/officeDocument/2006/relationships" id="259" r:id="Rf8a64829eb6946c7"/>
    <p:sldId xmlns:r="http://schemas.openxmlformats.org/officeDocument/2006/relationships" id="260" r:id="R6ffa0c8edd4b40ea"/>
    <p:sldId xmlns:r="http://schemas.openxmlformats.org/officeDocument/2006/relationships" id="261" r:id="R8f193a3cc9704ddb"/>
    <p:sldId xmlns:r="http://schemas.openxmlformats.org/officeDocument/2006/relationships" id="262" r:id="Rf763a5eb7d8a43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96b246fbeb420f" /><Relationship Type="http://schemas.openxmlformats.org/officeDocument/2006/relationships/slide" Target="/ppt/slides/slide1.xml" Id="Rd737fc8078314fb1" /><Relationship Type="http://schemas.openxmlformats.org/officeDocument/2006/relationships/slide" Target="/ppt/slides/slide2.xml" Id="Rde41a148c83e4304" /><Relationship Type="http://schemas.openxmlformats.org/officeDocument/2006/relationships/slide" Target="/ppt/slides/slide3.xml" Id="R8758fc1cb4b24dd8" /><Relationship Type="http://schemas.openxmlformats.org/officeDocument/2006/relationships/slide" Target="/ppt/slides/slide4.xml" Id="Rf8a64829eb6946c7" /><Relationship Type="http://schemas.openxmlformats.org/officeDocument/2006/relationships/slide" Target="/ppt/slides/slide5.xml" Id="R6ffa0c8edd4b40ea" /><Relationship Type="http://schemas.openxmlformats.org/officeDocument/2006/relationships/slide" Target="/ppt/slides/slide6.xml" Id="R8f193a3cc9704ddb" /><Relationship Type="http://schemas.openxmlformats.org/officeDocument/2006/relationships/slide" Target="/ppt/slides/slide7.xml" Id="Rf763a5eb7d8a43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64290a07aa4f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7dde354d64e6e" /><Relationship Type="http://schemas.openxmlformats.org/officeDocument/2006/relationships/theme" Target="/ppt/slideMasters/theme/theme1.xml" Id="Rb910f9c44be64e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57dde354d64e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77d2a6a7045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f8ae336134c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7e05aa5c14a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5b273869e4e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ffa9972c040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8897a5f0041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0f22b8fcc47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HOLTEDAHL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HOLTEDAHL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495 814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18 324 426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25 637 353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CHRISTIAN HOLTEDAHL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Christian Bakke, Holmenkollveien 129A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821 145 872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HOLTEDAHL AS</a:t>
            </a:r>
          </a:p>
        </p:txBody>
      </p:sp>
    </p:spTree>
  </p:cSld>
  <p:clrMapOvr>
    <a:masterClrMapping xmlns:a="http://schemas.openxmlformats.org/drawingml/2006/main"/>
  </p:clrMapOvr>
</p:sld>
</file>