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48e33a29fb4c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33533478634b5b"/>
  </p:sldMasterIdLst>
  <p:sldIdLst>
    <p:sldId xmlns:r="http://schemas.openxmlformats.org/officeDocument/2006/relationships" id="256" r:id="Rd724dce7e92e4083"/>
    <p:sldId xmlns:r="http://schemas.openxmlformats.org/officeDocument/2006/relationships" id="257" r:id="Rfa67e0a449274cfa"/>
    <p:sldId xmlns:r="http://schemas.openxmlformats.org/officeDocument/2006/relationships" id="258" r:id="R5414abafd96a4e70"/>
    <p:sldId xmlns:r="http://schemas.openxmlformats.org/officeDocument/2006/relationships" id="259" r:id="R53ef35ac71ce471b"/>
    <p:sldId xmlns:r="http://schemas.openxmlformats.org/officeDocument/2006/relationships" id="260" r:id="Rf018ae0256334b0c"/>
    <p:sldId xmlns:r="http://schemas.openxmlformats.org/officeDocument/2006/relationships" id="261" r:id="R517e389e5b194e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33533478634b5b" /><Relationship Type="http://schemas.openxmlformats.org/officeDocument/2006/relationships/slide" Target="/ppt/slides/slide1.xml" Id="Rd724dce7e92e4083" /><Relationship Type="http://schemas.openxmlformats.org/officeDocument/2006/relationships/slide" Target="/ppt/slides/slide2.xml" Id="Rfa67e0a449274cfa" /><Relationship Type="http://schemas.openxmlformats.org/officeDocument/2006/relationships/slide" Target="/ppt/slides/slide3.xml" Id="R5414abafd96a4e70" /><Relationship Type="http://schemas.openxmlformats.org/officeDocument/2006/relationships/slide" Target="/ppt/slides/slide4.xml" Id="R53ef35ac71ce471b" /><Relationship Type="http://schemas.openxmlformats.org/officeDocument/2006/relationships/slide" Target="/ppt/slides/slide5.xml" Id="Rf018ae0256334b0c" /><Relationship Type="http://schemas.openxmlformats.org/officeDocument/2006/relationships/slide" Target="/ppt/slides/slide6.xml" Id="R517e389e5b194e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e853987c8c45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03576b1c13415a" /><Relationship Type="http://schemas.openxmlformats.org/officeDocument/2006/relationships/theme" Target="/ppt/slideMasters/theme/theme1.xml" Id="Racf9b8a71ac044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03576b1c1341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7d5a2b466c43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48478465fc41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494191ec284c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76676f507044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321de9989846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1a4b22a4be48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DRIVETECH ENGINEERING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DRIVETECH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DRIVETECH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DRIVETECH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DRIVETECH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DRIVETECH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821 663 202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DRIVETECH ENGINEERING AS</a:t>
            </a:r>
          </a:p>
        </p:txBody>
      </p:sp>
    </p:spTree>
  </p:cSld>
  <p:clrMapOvr>
    <a:masterClrMapping xmlns:a="http://schemas.openxmlformats.org/drawingml/2006/main"/>
  </p:clrMapOvr>
</p:sld>
</file>