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9fd3c407c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5babfbe094b24"/>
  </p:sldMasterIdLst>
  <p:sldIdLst>
    <p:sldId xmlns:r="http://schemas.openxmlformats.org/officeDocument/2006/relationships" id="256" r:id="R1c7592d0347c4a92"/>
    <p:sldId xmlns:r="http://schemas.openxmlformats.org/officeDocument/2006/relationships" id="257" r:id="Ra60f3fab9be14402"/>
    <p:sldId xmlns:r="http://schemas.openxmlformats.org/officeDocument/2006/relationships" id="258" r:id="Re1d977c467cc4185"/>
    <p:sldId xmlns:r="http://schemas.openxmlformats.org/officeDocument/2006/relationships" id="259" r:id="Re27e67b32db64a1e"/>
    <p:sldId xmlns:r="http://schemas.openxmlformats.org/officeDocument/2006/relationships" id="260" r:id="R87c7e72312984dd2"/>
    <p:sldId xmlns:r="http://schemas.openxmlformats.org/officeDocument/2006/relationships" id="261" r:id="Rdccc3f583ec8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5babfbe094b24" /><Relationship Type="http://schemas.openxmlformats.org/officeDocument/2006/relationships/slide" Target="/ppt/slides/slide1.xml" Id="R1c7592d0347c4a92" /><Relationship Type="http://schemas.openxmlformats.org/officeDocument/2006/relationships/slide" Target="/ppt/slides/slide2.xml" Id="Ra60f3fab9be14402" /><Relationship Type="http://schemas.openxmlformats.org/officeDocument/2006/relationships/slide" Target="/ppt/slides/slide3.xml" Id="Re1d977c467cc4185" /><Relationship Type="http://schemas.openxmlformats.org/officeDocument/2006/relationships/slide" Target="/ppt/slides/slide4.xml" Id="Re27e67b32db64a1e" /><Relationship Type="http://schemas.openxmlformats.org/officeDocument/2006/relationships/slide" Target="/ppt/slides/slide5.xml" Id="R87c7e72312984dd2" /><Relationship Type="http://schemas.openxmlformats.org/officeDocument/2006/relationships/slide" Target="/ppt/slides/slide6.xml" Id="Rdccc3f583ec8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18b2ed1ce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28e84a6b413a" /><Relationship Type="http://schemas.openxmlformats.org/officeDocument/2006/relationships/theme" Target="/ppt/slideMasters/theme/theme1.xml" Id="Rbbf777cdbc07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f28e84a6b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cdfc109ef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68558668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4b9052f35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3cba56698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c47926a7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c059d34fc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