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b6d34f84a247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dcdea7e46a4d29"/>
  </p:sldMasterIdLst>
  <p:sldIdLst>
    <p:sldId xmlns:r="http://schemas.openxmlformats.org/officeDocument/2006/relationships" id="256" r:id="R15621a7b54404133"/>
    <p:sldId xmlns:r="http://schemas.openxmlformats.org/officeDocument/2006/relationships" id="257" r:id="Rb539053e682440a2"/>
    <p:sldId xmlns:r="http://schemas.openxmlformats.org/officeDocument/2006/relationships" id="258" r:id="R961c34d351644277"/>
    <p:sldId xmlns:r="http://schemas.openxmlformats.org/officeDocument/2006/relationships" id="259" r:id="R16ee08595a2a48c2"/>
    <p:sldId xmlns:r="http://schemas.openxmlformats.org/officeDocument/2006/relationships" id="260" r:id="R6ad1eb99d68a4043"/>
    <p:sldId xmlns:r="http://schemas.openxmlformats.org/officeDocument/2006/relationships" id="261" r:id="R3c2f418d93b749eb"/>
    <p:sldId xmlns:r="http://schemas.openxmlformats.org/officeDocument/2006/relationships" id="262" r:id="R88636097297a4f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cdea7e46a4d29" /><Relationship Type="http://schemas.openxmlformats.org/officeDocument/2006/relationships/slide" Target="/ppt/slides/slide1.xml" Id="R15621a7b54404133" /><Relationship Type="http://schemas.openxmlformats.org/officeDocument/2006/relationships/slide" Target="/ppt/slides/slide2.xml" Id="Rb539053e682440a2" /><Relationship Type="http://schemas.openxmlformats.org/officeDocument/2006/relationships/slide" Target="/ppt/slides/slide3.xml" Id="R961c34d351644277" /><Relationship Type="http://schemas.openxmlformats.org/officeDocument/2006/relationships/slide" Target="/ppt/slides/slide4.xml" Id="R16ee08595a2a48c2" /><Relationship Type="http://schemas.openxmlformats.org/officeDocument/2006/relationships/slide" Target="/ppt/slides/slide5.xml" Id="R6ad1eb99d68a4043" /><Relationship Type="http://schemas.openxmlformats.org/officeDocument/2006/relationships/slide" Target="/ppt/slides/slide6.xml" Id="R3c2f418d93b749eb" /><Relationship Type="http://schemas.openxmlformats.org/officeDocument/2006/relationships/slide" Target="/ppt/slides/slide7.xml" Id="R88636097297a4f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eb2c28e3dd42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4773418824fb7" /><Relationship Type="http://schemas.openxmlformats.org/officeDocument/2006/relationships/theme" Target="/ppt/slideMasters/theme/theme1.xml" Id="R469f660ce40e41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84773418824f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7d99833c349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52be87b2d44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adc72000b49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85db93dcc48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220273c7a42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24bb69fc448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3f21bc8cb42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MODAL AKTIVA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 AKTIVA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198 868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 KRISTOPHER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Elgfaret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k.modal@elprosjekt.no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822 017 002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