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445f0da1df48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7f8f9a96a842a4"/>
  </p:sldMasterIdLst>
  <p:sldIdLst>
    <p:sldId xmlns:r="http://schemas.openxmlformats.org/officeDocument/2006/relationships" id="256" r:id="R1e2faf2f4115489a"/>
    <p:sldId xmlns:r="http://schemas.openxmlformats.org/officeDocument/2006/relationships" id="257" r:id="Rea638a923ae549c9"/>
    <p:sldId xmlns:r="http://schemas.openxmlformats.org/officeDocument/2006/relationships" id="258" r:id="R485edb48f2f748df"/>
    <p:sldId xmlns:r="http://schemas.openxmlformats.org/officeDocument/2006/relationships" id="259" r:id="Rcafe1caf3eb549b4"/>
    <p:sldId xmlns:r="http://schemas.openxmlformats.org/officeDocument/2006/relationships" id="260" r:id="Rc5a177c1783c463f"/>
    <p:sldId xmlns:r="http://schemas.openxmlformats.org/officeDocument/2006/relationships" id="261" r:id="R4781d77b2d2e4f8e"/>
    <p:sldId xmlns:r="http://schemas.openxmlformats.org/officeDocument/2006/relationships" id="262" r:id="R3a5077177d0f4e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f8f9a96a842a4" /><Relationship Type="http://schemas.openxmlformats.org/officeDocument/2006/relationships/slide" Target="/ppt/slides/slide1.xml" Id="R1e2faf2f4115489a" /><Relationship Type="http://schemas.openxmlformats.org/officeDocument/2006/relationships/slide" Target="/ppt/slides/slide2.xml" Id="Rea638a923ae549c9" /><Relationship Type="http://schemas.openxmlformats.org/officeDocument/2006/relationships/slide" Target="/ppt/slides/slide3.xml" Id="R485edb48f2f748df" /><Relationship Type="http://schemas.openxmlformats.org/officeDocument/2006/relationships/slide" Target="/ppt/slides/slide4.xml" Id="Rcafe1caf3eb549b4" /><Relationship Type="http://schemas.openxmlformats.org/officeDocument/2006/relationships/slide" Target="/ppt/slides/slide5.xml" Id="Rc5a177c1783c463f" /><Relationship Type="http://schemas.openxmlformats.org/officeDocument/2006/relationships/slide" Target="/ppt/slides/slide6.xml" Id="R4781d77b2d2e4f8e" /><Relationship Type="http://schemas.openxmlformats.org/officeDocument/2006/relationships/slide" Target="/ppt/slides/slide7.xml" Id="R3a5077177d0f4e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62a251ce743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cff1454a7428d" /><Relationship Type="http://schemas.openxmlformats.org/officeDocument/2006/relationships/theme" Target="/ppt/slideMasters/theme/theme1.xml" Id="R1b9224183b6041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5cff1454a742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a8eb97a5c49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112b5c0c04c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a076256e745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64514d3d344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1b113d92f45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e10b0a6f94b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c792ec02444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 INVESTMENTS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TORSTEIN HELLEN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Torstein Hellen Håland, Bjerkebakken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823 398 182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