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48edc4d2f3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debde10bf4e5d"/>
  </p:sldMasterIdLst>
  <p:sldIdLst>
    <p:sldId xmlns:r="http://schemas.openxmlformats.org/officeDocument/2006/relationships" id="256" r:id="Rcde282682c934cd3"/>
    <p:sldId xmlns:r="http://schemas.openxmlformats.org/officeDocument/2006/relationships" id="257" r:id="R4fa6c1adb1a04ed0"/>
    <p:sldId xmlns:r="http://schemas.openxmlformats.org/officeDocument/2006/relationships" id="258" r:id="R629f586f451d4cd6"/>
    <p:sldId xmlns:r="http://schemas.openxmlformats.org/officeDocument/2006/relationships" id="259" r:id="Rae30891ff54a40ea"/>
    <p:sldId xmlns:r="http://schemas.openxmlformats.org/officeDocument/2006/relationships" id="260" r:id="Rc56876f4d62441ba"/>
    <p:sldId xmlns:r="http://schemas.openxmlformats.org/officeDocument/2006/relationships" id="261" r:id="Rf56c54400d4d4928"/>
    <p:sldId xmlns:r="http://schemas.openxmlformats.org/officeDocument/2006/relationships" id="262" r:id="R279ffc882e35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debde10bf4e5d" /><Relationship Type="http://schemas.openxmlformats.org/officeDocument/2006/relationships/slide" Target="/ppt/slides/slide1.xml" Id="Rcde282682c934cd3" /><Relationship Type="http://schemas.openxmlformats.org/officeDocument/2006/relationships/slide" Target="/ppt/slides/slide2.xml" Id="R4fa6c1adb1a04ed0" /><Relationship Type="http://schemas.openxmlformats.org/officeDocument/2006/relationships/slide" Target="/ppt/slides/slide3.xml" Id="R629f586f451d4cd6" /><Relationship Type="http://schemas.openxmlformats.org/officeDocument/2006/relationships/slide" Target="/ppt/slides/slide4.xml" Id="Rae30891ff54a40ea" /><Relationship Type="http://schemas.openxmlformats.org/officeDocument/2006/relationships/slide" Target="/ppt/slides/slide5.xml" Id="Rc56876f4d62441ba" /><Relationship Type="http://schemas.openxmlformats.org/officeDocument/2006/relationships/slide" Target="/ppt/slides/slide6.xml" Id="Rf56c54400d4d4928" /><Relationship Type="http://schemas.openxmlformats.org/officeDocument/2006/relationships/slide" Target="/ppt/slides/slide7.xml" Id="R279ffc882e35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3679fb8e1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7b20df37241f3" /><Relationship Type="http://schemas.openxmlformats.org/officeDocument/2006/relationships/theme" Target="/ppt/slideMasters/theme/theme1.xml" Id="R4df187645cfe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7b20df372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5d2fea8e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620e8a1bb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d19243f8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cd1a938d4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3740a2e4546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0a8d9ab964c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4a7a52916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 HOLDING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1 289 089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EGGERTSDOTTIR SIGRIDUR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Mossikrødveien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1623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823 930 232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