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499b1f79604c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274475eed841c5"/>
  </p:sldMasterIdLst>
  <p:sldIdLst>
    <p:sldId xmlns:r="http://schemas.openxmlformats.org/officeDocument/2006/relationships" id="256" r:id="Re6e246d6f4f145a5"/>
    <p:sldId xmlns:r="http://schemas.openxmlformats.org/officeDocument/2006/relationships" id="257" r:id="Rfa47ae0cac3a4dbd"/>
    <p:sldId xmlns:r="http://schemas.openxmlformats.org/officeDocument/2006/relationships" id="258" r:id="R6853352070024370"/>
    <p:sldId xmlns:r="http://schemas.openxmlformats.org/officeDocument/2006/relationships" id="259" r:id="R8be43fd9627d418b"/>
    <p:sldId xmlns:r="http://schemas.openxmlformats.org/officeDocument/2006/relationships" id="260" r:id="Rba4a7d9447b94373"/>
    <p:sldId xmlns:r="http://schemas.openxmlformats.org/officeDocument/2006/relationships" id="261" r:id="R4409cad638924654"/>
    <p:sldId xmlns:r="http://schemas.openxmlformats.org/officeDocument/2006/relationships" id="262" r:id="R3e1d6ef6282743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274475eed841c5" /><Relationship Type="http://schemas.openxmlformats.org/officeDocument/2006/relationships/slide" Target="/ppt/slides/slide1.xml" Id="Re6e246d6f4f145a5" /><Relationship Type="http://schemas.openxmlformats.org/officeDocument/2006/relationships/slide" Target="/ppt/slides/slide2.xml" Id="Rfa47ae0cac3a4dbd" /><Relationship Type="http://schemas.openxmlformats.org/officeDocument/2006/relationships/slide" Target="/ppt/slides/slide3.xml" Id="R6853352070024370" /><Relationship Type="http://schemas.openxmlformats.org/officeDocument/2006/relationships/slide" Target="/ppt/slides/slide4.xml" Id="R8be43fd9627d418b" /><Relationship Type="http://schemas.openxmlformats.org/officeDocument/2006/relationships/slide" Target="/ppt/slides/slide5.xml" Id="Rba4a7d9447b94373" /><Relationship Type="http://schemas.openxmlformats.org/officeDocument/2006/relationships/slide" Target="/ppt/slides/slide6.xml" Id="R4409cad638924654" /><Relationship Type="http://schemas.openxmlformats.org/officeDocument/2006/relationships/slide" Target="/ppt/slides/slide7.xml" Id="R3e1d6ef6282743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369ea2553242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10cb529f0494d" /><Relationship Type="http://schemas.openxmlformats.org/officeDocument/2006/relationships/theme" Target="/ppt/slideMasters/theme/theme1.xml" Id="R7eabcfd2d02244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b10cb529f049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a7dee8a3540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6aea5d85640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d19fc857947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c6a82614f48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19570ef6341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0b143fdff4f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83c4d49e54b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DORIS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DORIS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1 821 697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1 821 697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GRINVOLL BRORSON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825 201 092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INVEST AS</a:t>
            </a:r>
          </a:p>
        </p:txBody>
      </p:sp>
    </p:spTree>
  </p:cSld>
  <p:clrMapOvr>
    <a:masterClrMapping xmlns:a="http://schemas.openxmlformats.org/drawingml/2006/main"/>
  </p:clrMapOvr>
</p:sld>
</file>