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66cfc58ee647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2b87e48cf9427b"/>
  </p:sldMasterIdLst>
  <p:sldIdLst>
    <p:sldId xmlns:r="http://schemas.openxmlformats.org/officeDocument/2006/relationships" id="256" r:id="Rad275761841248f1"/>
    <p:sldId xmlns:r="http://schemas.openxmlformats.org/officeDocument/2006/relationships" id="257" r:id="Rfbd07470e7844f74"/>
    <p:sldId xmlns:r="http://schemas.openxmlformats.org/officeDocument/2006/relationships" id="258" r:id="R7b9956c862f84313"/>
    <p:sldId xmlns:r="http://schemas.openxmlformats.org/officeDocument/2006/relationships" id="259" r:id="R3fdcc4edf0404914"/>
    <p:sldId xmlns:r="http://schemas.openxmlformats.org/officeDocument/2006/relationships" id="260" r:id="R41a23eae329742f5"/>
    <p:sldId xmlns:r="http://schemas.openxmlformats.org/officeDocument/2006/relationships" id="261" r:id="R94ec97d1fb204c85"/>
    <p:sldId xmlns:r="http://schemas.openxmlformats.org/officeDocument/2006/relationships" id="262" r:id="Rff6a70e49d0244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2b87e48cf9427b" /><Relationship Type="http://schemas.openxmlformats.org/officeDocument/2006/relationships/slide" Target="/ppt/slides/slide1.xml" Id="Rad275761841248f1" /><Relationship Type="http://schemas.openxmlformats.org/officeDocument/2006/relationships/slide" Target="/ppt/slides/slide2.xml" Id="Rfbd07470e7844f74" /><Relationship Type="http://schemas.openxmlformats.org/officeDocument/2006/relationships/slide" Target="/ppt/slides/slide3.xml" Id="R7b9956c862f84313" /><Relationship Type="http://schemas.openxmlformats.org/officeDocument/2006/relationships/slide" Target="/ppt/slides/slide4.xml" Id="R3fdcc4edf0404914" /><Relationship Type="http://schemas.openxmlformats.org/officeDocument/2006/relationships/slide" Target="/ppt/slides/slide5.xml" Id="R41a23eae329742f5" /><Relationship Type="http://schemas.openxmlformats.org/officeDocument/2006/relationships/slide" Target="/ppt/slides/slide6.xml" Id="R94ec97d1fb204c85" /><Relationship Type="http://schemas.openxmlformats.org/officeDocument/2006/relationships/slide" Target="/ppt/slides/slide7.xml" Id="Rff6a70e49d0244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772506056b45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e20b1d8354df7" /><Relationship Type="http://schemas.openxmlformats.org/officeDocument/2006/relationships/theme" Target="/ppt/slideMasters/theme/theme1.xml" Id="R7174ee849b844f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7e20b1d8354d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c48100d4942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76baa779c45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892d184d94f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cff324cb24e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7f3ca4e5949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fe6a686a940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6ea9e0f7f4d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DSATLANTIS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DSATLANTIS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2 908 285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327 668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282 903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768 291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HUBRIS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Nordahl Bruns gate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825 439 072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DSATLANTIS AS</a:t>
            </a:r>
          </a:p>
        </p:txBody>
      </p:sp>
    </p:spTree>
  </p:cSld>
  <p:clrMapOvr>
    <a:masterClrMapping xmlns:a="http://schemas.openxmlformats.org/drawingml/2006/main"/>
  </p:clrMapOvr>
</p:sld>
</file>