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cc43b6107b43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d230ccf3f45bf"/>
  </p:sldMasterIdLst>
  <p:sldIdLst>
    <p:sldId xmlns:r="http://schemas.openxmlformats.org/officeDocument/2006/relationships" id="256" r:id="Read8ad184fac4710"/>
    <p:sldId xmlns:r="http://schemas.openxmlformats.org/officeDocument/2006/relationships" id="257" r:id="R6b599b99bf5447b9"/>
    <p:sldId xmlns:r="http://schemas.openxmlformats.org/officeDocument/2006/relationships" id="258" r:id="R941f53582c9f4577"/>
    <p:sldId xmlns:r="http://schemas.openxmlformats.org/officeDocument/2006/relationships" id="259" r:id="Rb899b9857310475e"/>
    <p:sldId xmlns:r="http://schemas.openxmlformats.org/officeDocument/2006/relationships" id="260" r:id="R087bcbb10ffd4230"/>
    <p:sldId xmlns:r="http://schemas.openxmlformats.org/officeDocument/2006/relationships" id="261" r:id="R0d8b142119e24705"/>
    <p:sldId xmlns:r="http://schemas.openxmlformats.org/officeDocument/2006/relationships" id="262" r:id="R75d8151adb8842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d230ccf3f45bf" /><Relationship Type="http://schemas.openxmlformats.org/officeDocument/2006/relationships/slide" Target="/ppt/slides/slide1.xml" Id="Read8ad184fac4710" /><Relationship Type="http://schemas.openxmlformats.org/officeDocument/2006/relationships/slide" Target="/ppt/slides/slide2.xml" Id="R6b599b99bf5447b9" /><Relationship Type="http://schemas.openxmlformats.org/officeDocument/2006/relationships/slide" Target="/ppt/slides/slide3.xml" Id="R941f53582c9f4577" /><Relationship Type="http://schemas.openxmlformats.org/officeDocument/2006/relationships/slide" Target="/ppt/slides/slide4.xml" Id="Rb899b9857310475e" /><Relationship Type="http://schemas.openxmlformats.org/officeDocument/2006/relationships/slide" Target="/ppt/slides/slide5.xml" Id="R087bcbb10ffd4230" /><Relationship Type="http://schemas.openxmlformats.org/officeDocument/2006/relationships/slide" Target="/ppt/slides/slide6.xml" Id="R0d8b142119e24705" /><Relationship Type="http://schemas.openxmlformats.org/officeDocument/2006/relationships/slide" Target="/ppt/slides/slide7.xml" Id="R75d8151adb8842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172bbbafc44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73cc8a0e64fcd" /><Relationship Type="http://schemas.openxmlformats.org/officeDocument/2006/relationships/theme" Target="/ppt/slideMasters/theme/theme1.xml" Id="R3dd44b0c88ff46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73cc8a0e64f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66e82130244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ceb2db5eb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fb2db063940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882d91e7743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b6ed5d86d47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16e10c5be40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f5367015b49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275 018 315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275 620 900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MAREN TORØD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826 181 702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