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e3c011a5ca4f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7c6b5597c24e9d"/>
  </p:sldMasterIdLst>
  <p:sldIdLst>
    <p:sldId xmlns:r="http://schemas.openxmlformats.org/officeDocument/2006/relationships" id="256" r:id="R68d6422d394e48f3"/>
    <p:sldId xmlns:r="http://schemas.openxmlformats.org/officeDocument/2006/relationships" id="257" r:id="R0b1c5c852741420b"/>
    <p:sldId xmlns:r="http://schemas.openxmlformats.org/officeDocument/2006/relationships" id="258" r:id="R9c0127fa5ede44d4"/>
    <p:sldId xmlns:r="http://schemas.openxmlformats.org/officeDocument/2006/relationships" id="259" r:id="Re36c4e39f30c4ac1"/>
    <p:sldId xmlns:r="http://schemas.openxmlformats.org/officeDocument/2006/relationships" id="260" r:id="R50fe3b15a7f4442b"/>
    <p:sldId xmlns:r="http://schemas.openxmlformats.org/officeDocument/2006/relationships" id="261" r:id="Red2bb99def264123"/>
    <p:sldId xmlns:r="http://schemas.openxmlformats.org/officeDocument/2006/relationships" id="262" r:id="R0e89585ed2fa4b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7c6b5597c24e9d" /><Relationship Type="http://schemas.openxmlformats.org/officeDocument/2006/relationships/slide" Target="/ppt/slides/slide1.xml" Id="R68d6422d394e48f3" /><Relationship Type="http://schemas.openxmlformats.org/officeDocument/2006/relationships/slide" Target="/ppt/slides/slide2.xml" Id="R0b1c5c852741420b" /><Relationship Type="http://schemas.openxmlformats.org/officeDocument/2006/relationships/slide" Target="/ppt/slides/slide3.xml" Id="R9c0127fa5ede44d4" /><Relationship Type="http://schemas.openxmlformats.org/officeDocument/2006/relationships/slide" Target="/ppt/slides/slide4.xml" Id="Re36c4e39f30c4ac1" /><Relationship Type="http://schemas.openxmlformats.org/officeDocument/2006/relationships/slide" Target="/ppt/slides/slide5.xml" Id="R50fe3b15a7f4442b" /><Relationship Type="http://schemas.openxmlformats.org/officeDocument/2006/relationships/slide" Target="/ppt/slides/slide6.xml" Id="Red2bb99def264123" /><Relationship Type="http://schemas.openxmlformats.org/officeDocument/2006/relationships/slide" Target="/ppt/slides/slide7.xml" Id="R0e89585ed2fa4b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7ace4d3ef840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5e4ed62c140ac" /><Relationship Type="http://schemas.openxmlformats.org/officeDocument/2006/relationships/theme" Target="/ppt/slideMasters/theme/theme1.xml" Id="R7770e21fea7145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75e4ed62c140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01b2e2a8048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5dc9367d664a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893c0af26b4e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f4518aa5544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93227d11ae41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b5b6b356aa42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ec228c93745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PEF INVEST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PEF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PEF INVEST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PEF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PEF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PEF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92 310 620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860 877 718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860 877 718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PEF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PARETO EIENDOMSFELLESSKAP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PEF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Mauds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826 735 902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PEF INVEST HOLDING AS</a:t>
            </a:r>
          </a:p>
        </p:txBody>
      </p:sp>
    </p:spTree>
  </p:cSld>
  <p:clrMapOvr>
    <a:masterClrMapping xmlns:a="http://schemas.openxmlformats.org/drawingml/2006/main"/>
  </p:clrMapOvr>
</p:sld>
</file>