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8ba9de8ea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3c15e790664ba9"/>
  </p:sldMasterIdLst>
  <p:sldIdLst>
    <p:sldId xmlns:r="http://schemas.openxmlformats.org/officeDocument/2006/relationships" id="256" r:id="Rcb7cad60ae1842e8"/>
    <p:sldId xmlns:r="http://schemas.openxmlformats.org/officeDocument/2006/relationships" id="257" r:id="R3f2306be91b04202"/>
    <p:sldId xmlns:r="http://schemas.openxmlformats.org/officeDocument/2006/relationships" id="258" r:id="R17dca9ba5f854119"/>
    <p:sldId xmlns:r="http://schemas.openxmlformats.org/officeDocument/2006/relationships" id="259" r:id="R753fe6381a9d4330"/>
    <p:sldId xmlns:r="http://schemas.openxmlformats.org/officeDocument/2006/relationships" id="260" r:id="R094558a7e5f0405a"/>
    <p:sldId xmlns:r="http://schemas.openxmlformats.org/officeDocument/2006/relationships" id="261" r:id="R28531c57e8714357"/>
    <p:sldId xmlns:r="http://schemas.openxmlformats.org/officeDocument/2006/relationships" id="262" r:id="Redb91eb004f0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c15e790664ba9" /><Relationship Type="http://schemas.openxmlformats.org/officeDocument/2006/relationships/slide" Target="/ppt/slides/slide1.xml" Id="Rcb7cad60ae1842e8" /><Relationship Type="http://schemas.openxmlformats.org/officeDocument/2006/relationships/slide" Target="/ppt/slides/slide2.xml" Id="R3f2306be91b04202" /><Relationship Type="http://schemas.openxmlformats.org/officeDocument/2006/relationships/slide" Target="/ppt/slides/slide3.xml" Id="R17dca9ba5f854119" /><Relationship Type="http://schemas.openxmlformats.org/officeDocument/2006/relationships/slide" Target="/ppt/slides/slide4.xml" Id="R753fe6381a9d4330" /><Relationship Type="http://schemas.openxmlformats.org/officeDocument/2006/relationships/slide" Target="/ppt/slides/slide5.xml" Id="R094558a7e5f0405a" /><Relationship Type="http://schemas.openxmlformats.org/officeDocument/2006/relationships/slide" Target="/ppt/slides/slide6.xml" Id="R28531c57e8714357" /><Relationship Type="http://schemas.openxmlformats.org/officeDocument/2006/relationships/slide" Target="/ppt/slides/slide7.xml" Id="Redb91eb004f0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f1938b333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ab3db1cbc46f7" /><Relationship Type="http://schemas.openxmlformats.org/officeDocument/2006/relationships/theme" Target="/ppt/slideMasters/theme/theme1.xml" Id="R397b61d5abdc47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dab3db1cbc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acfd4f948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92e8c9804b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f36954fb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b31452d4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04d46d2e94b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b9a82d0064e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0475738ff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GRUNNLINK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20 734 023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4 981 315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3 860 079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2 593 359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10 454 384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EGRA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827 469 262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GRUNNLINK AS</a:t>
            </a:r>
          </a:p>
        </p:txBody>
      </p:sp>
    </p:spTree>
  </p:cSld>
  <p:clrMapOvr>
    <a:masterClrMapping xmlns:a="http://schemas.openxmlformats.org/drawingml/2006/main"/>
  </p:clrMapOvr>
</p:sld>
</file>