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7ffdf8f09947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7e6a2aa444fd9"/>
  </p:sldMasterIdLst>
  <p:sldIdLst>
    <p:sldId xmlns:r="http://schemas.openxmlformats.org/officeDocument/2006/relationships" id="256" r:id="R1e2b78525566450b"/>
    <p:sldId xmlns:r="http://schemas.openxmlformats.org/officeDocument/2006/relationships" id="257" r:id="R129d8bc0ed2c4cd7"/>
    <p:sldId xmlns:r="http://schemas.openxmlformats.org/officeDocument/2006/relationships" id="258" r:id="Rdad6f502a9384a39"/>
    <p:sldId xmlns:r="http://schemas.openxmlformats.org/officeDocument/2006/relationships" id="259" r:id="Rd0c3f758e4e74493"/>
    <p:sldId xmlns:r="http://schemas.openxmlformats.org/officeDocument/2006/relationships" id="260" r:id="Rc480b468b2d54499"/>
    <p:sldId xmlns:r="http://schemas.openxmlformats.org/officeDocument/2006/relationships" id="261" r:id="R260ccf8c2af047ec"/>
    <p:sldId xmlns:r="http://schemas.openxmlformats.org/officeDocument/2006/relationships" id="262" r:id="R1f5762a3c624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7e6a2aa444fd9" /><Relationship Type="http://schemas.openxmlformats.org/officeDocument/2006/relationships/slide" Target="/ppt/slides/slide1.xml" Id="R1e2b78525566450b" /><Relationship Type="http://schemas.openxmlformats.org/officeDocument/2006/relationships/slide" Target="/ppt/slides/slide2.xml" Id="R129d8bc0ed2c4cd7" /><Relationship Type="http://schemas.openxmlformats.org/officeDocument/2006/relationships/slide" Target="/ppt/slides/slide3.xml" Id="Rdad6f502a9384a39" /><Relationship Type="http://schemas.openxmlformats.org/officeDocument/2006/relationships/slide" Target="/ppt/slides/slide4.xml" Id="Rd0c3f758e4e74493" /><Relationship Type="http://schemas.openxmlformats.org/officeDocument/2006/relationships/slide" Target="/ppt/slides/slide5.xml" Id="Rc480b468b2d54499" /><Relationship Type="http://schemas.openxmlformats.org/officeDocument/2006/relationships/slide" Target="/ppt/slides/slide6.xml" Id="R260ccf8c2af047ec" /><Relationship Type="http://schemas.openxmlformats.org/officeDocument/2006/relationships/slide" Target="/ppt/slides/slide7.xml" Id="R1f5762a3c624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bf1f7a24342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54325f93d4472" /><Relationship Type="http://schemas.openxmlformats.org/officeDocument/2006/relationships/theme" Target="/ppt/slideMasters/theme/theme1.xml" Id="R25be9412ddac4d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654325f93d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c7ad80630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54976e3434d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fee9ec18446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541916511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a25d9373a43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6cab4bff343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64f684f954d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ERVIKING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2 394 411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86 864 975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91 749 928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INGRID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Astronomvegen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827 981 192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ERVIKING AS</a:t>
            </a:r>
          </a:p>
        </p:txBody>
      </p:sp>
    </p:spTree>
  </p:cSld>
  <p:clrMapOvr>
    <a:masterClrMapping xmlns:a="http://schemas.openxmlformats.org/drawingml/2006/main"/>
  </p:clrMapOvr>
</p:sld>
</file>