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1cf18a253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3a54102cc4785"/>
  </p:sldMasterIdLst>
  <p:sldIdLst>
    <p:sldId xmlns:r="http://schemas.openxmlformats.org/officeDocument/2006/relationships" id="256" r:id="R953103afc5d94708"/>
    <p:sldId xmlns:r="http://schemas.openxmlformats.org/officeDocument/2006/relationships" id="257" r:id="Rd99c8b3dfb8c4335"/>
    <p:sldId xmlns:r="http://schemas.openxmlformats.org/officeDocument/2006/relationships" id="258" r:id="R4833f15bd8834fcd"/>
    <p:sldId xmlns:r="http://schemas.openxmlformats.org/officeDocument/2006/relationships" id="259" r:id="Rf0b06268ca9945a8"/>
    <p:sldId xmlns:r="http://schemas.openxmlformats.org/officeDocument/2006/relationships" id="260" r:id="R19eb565c7ada4825"/>
    <p:sldId xmlns:r="http://schemas.openxmlformats.org/officeDocument/2006/relationships" id="261" r:id="R0e46d529cae9475e"/>
    <p:sldId xmlns:r="http://schemas.openxmlformats.org/officeDocument/2006/relationships" id="262" r:id="R836b0595c4c1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3a54102cc4785" /><Relationship Type="http://schemas.openxmlformats.org/officeDocument/2006/relationships/slide" Target="/ppt/slides/slide1.xml" Id="R953103afc5d94708" /><Relationship Type="http://schemas.openxmlformats.org/officeDocument/2006/relationships/slide" Target="/ppt/slides/slide2.xml" Id="Rd99c8b3dfb8c4335" /><Relationship Type="http://schemas.openxmlformats.org/officeDocument/2006/relationships/slide" Target="/ppt/slides/slide3.xml" Id="R4833f15bd8834fcd" /><Relationship Type="http://schemas.openxmlformats.org/officeDocument/2006/relationships/slide" Target="/ppt/slides/slide4.xml" Id="Rf0b06268ca9945a8" /><Relationship Type="http://schemas.openxmlformats.org/officeDocument/2006/relationships/slide" Target="/ppt/slides/slide5.xml" Id="R19eb565c7ada4825" /><Relationship Type="http://schemas.openxmlformats.org/officeDocument/2006/relationships/slide" Target="/ppt/slides/slide6.xml" Id="R0e46d529cae9475e" /><Relationship Type="http://schemas.openxmlformats.org/officeDocument/2006/relationships/slide" Target="/ppt/slides/slide7.xml" Id="R836b0595c4c1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995be5d80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75e3441f040a0" /><Relationship Type="http://schemas.openxmlformats.org/officeDocument/2006/relationships/theme" Target="/ppt/slideMasters/theme/theme1.xml" Id="R2aa7271cee37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75e3441f0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4ff0b38c44b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ed2d42dae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d10fbfcb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06b09e508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0be0ea3f3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93482fbac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6c35ced8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