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5826c2b49f4423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cbc2dd2edcb4d85"/>
  </p:sldMasterIdLst>
  <p:sldIdLst>
    <p:sldId xmlns:r="http://schemas.openxmlformats.org/officeDocument/2006/relationships" id="256" r:id="R23178e41a71547fa"/>
    <p:sldId xmlns:r="http://schemas.openxmlformats.org/officeDocument/2006/relationships" id="257" r:id="R2de2591538074a1f"/>
    <p:sldId xmlns:r="http://schemas.openxmlformats.org/officeDocument/2006/relationships" id="258" r:id="Rb9739f4f36c84707"/>
    <p:sldId xmlns:r="http://schemas.openxmlformats.org/officeDocument/2006/relationships" id="259" r:id="R17d1aba0c0694608"/>
    <p:sldId xmlns:r="http://schemas.openxmlformats.org/officeDocument/2006/relationships" id="260" r:id="R83a2fd036cb448b2"/>
    <p:sldId xmlns:r="http://schemas.openxmlformats.org/officeDocument/2006/relationships" id="261" r:id="R8461c6bf37bc45bc"/>
    <p:sldId xmlns:r="http://schemas.openxmlformats.org/officeDocument/2006/relationships" id="262" r:id="R4df24a014d3242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bc2dd2edcb4d85" /><Relationship Type="http://schemas.openxmlformats.org/officeDocument/2006/relationships/slide" Target="/ppt/slides/slide1.xml" Id="R23178e41a71547fa" /><Relationship Type="http://schemas.openxmlformats.org/officeDocument/2006/relationships/slide" Target="/ppt/slides/slide2.xml" Id="R2de2591538074a1f" /><Relationship Type="http://schemas.openxmlformats.org/officeDocument/2006/relationships/slide" Target="/ppt/slides/slide3.xml" Id="Rb9739f4f36c84707" /><Relationship Type="http://schemas.openxmlformats.org/officeDocument/2006/relationships/slide" Target="/ppt/slides/slide4.xml" Id="R17d1aba0c0694608" /><Relationship Type="http://schemas.openxmlformats.org/officeDocument/2006/relationships/slide" Target="/ppt/slides/slide5.xml" Id="R83a2fd036cb448b2" /><Relationship Type="http://schemas.openxmlformats.org/officeDocument/2006/relationships/slide" Target="/ppt/slides/slide6.xml" Id="R8461c6bf37bc45bc" /><Relationship Type="http://schemas.openxmlformats.org/officeDocument/2006/relationships/slide" Target="/ppt/slides/slide7.xml" Id="R4df24a014d3242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61422b9cf3444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32a7eb181f42b0" /><Relationship Type="http://schemas.openxmlformats.org/officeDocument/2006/relationships/theme" Target="/ppt/slideMasters/theme/theme1.xml" Id="R4609e86054e54e0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932a7eb181f42b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2b076225e046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0b5e273f98466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10d4a0d61946e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904777f5db419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4f1a2942fc489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5922048fef4bc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96028463a248d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NEDREVÅG HJELPEHOLDING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NEDREVÅG HJELPEHOLDING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NEDREVÅG HJELPEHOLDING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NEDREVÅG HJELPEHOLDING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NEDREVÅG HJELPEHOLDING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NEDREVÅG HJELPEHOLDING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−14 408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−14 408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222 289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255 304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NEDREVÅG HJELPEHOLDING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NEDREVÅG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NEDREVÅG HJELPEHOLDING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828 297 902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NEDREVÅG HJELPEHOLDING AS</a:t>
            </a:r>
          </a:p>
        </p:txBody>
      </p:sp>
    </p:spTree>
  </p:cSld>
  <p:clrMapOvr>
    <a:masterClrMapping xmlns:a="http://schemas.openxmlformats.org/drawingml/2006/main"/>
  </p:clrMapOvr>
</p:sld>
</file>