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08317179d84e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e75749759e4c86"/>
  </p:sldMasterIdLst>
  <p:sldIdLst>
    <p:sldId xmlns:r="http://schemas.openxmlformats.org/officeDocument/2006/relationships" id="256" r:id="R11ed9647710044cc"/>
    <p:sldId xmlns:r="http://schemas.openxmlformats.org/officeDocument/2006/relationships" id="257" r:id="R8d96be41c3ed48cd"/>
    <p:sldId xmlns:r="http://schemas.openxmlformats.org/officeDocument/2006/relationships" id="258" r:id="R389bc4646b5d49b1"/>
    <p:sldId xmlns:r="http://schemas.openxmlformats.org/officeDocument/2006/relationships" id="259" r:id="Re608a277770c4bb6"/>
    <p:sldId xmlns:r="http://schemas.openxmlformats.org/officeDocument/2006/relationships" id="260" r:id="R879b9dbeb36d4f59"/>
    <p:sldId xmlns:r="http://schemas.openxmlformats.org/officeDocument/2006/relationships" id="261" r:id="R3c8a8010e0c8448d"/>
    <p:sldId xmlns:r="http://schemas.openxmlformats.org/officeDocument/2006/relationships" id="262" r:id="Re093de46fd2644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e75749759e4c86" /><Relationship Type="http://schemas.openxmlformats.org/officeDocument/2006/relationships/slide" Target="/ppt/slides/slide1.xml" Id="R11ed9647710044cc" /><Relationship Type="http://schemas.openxmlformats.org/officeDocument/2006/relationships/slide" Target="/ppt/slides/slide2.xml" Id="R8d96be41c3ed48cd" /><Relationship Type="http://schemas.openxmlformats.org/officeDocument/2006/relationships/slide" Target="/ppt/slides/slide3.xml" Id="R389bc4646b5d49b1" /><Relationship Type="http://schemas.openxmlformats.org/officeDocument/2006/relationships/slide" Target="/ppt/slides/slide4.xml" Id="Re608a277770c4bb6" /><Relationship Type="http://schemas.openxmlformats.org/officeDocument/2006/relationships/slide" Target="/ppt/slides/slide5.xml" Id="R879b9dbeb36d4f59" /><Relationship Type="http://schemas.openxmlformats.org/officeDocument/2006/relationships/slide" Target="/ppt/slides/slide6.xml" Id="R3c8a8010e0c8448d" /><Relationship Type="http://schemas.openxmlformats.org/officeDocument/2006/relationships/slide" Target="/ppt/slides/slide7.xml" Id="Re093de46fd2644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bcfa810a7247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cbdedac2e740b7" /><Relationship Type="http://schemas.openxmlformats.org/officeDocument/2006/relationships/theme" Target="/ppt/slideMasters/theme/theme1.xml" Id="R2c19b149f67244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cbdedac2e740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0611f19b1047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9bfdc14934b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0d79fba5ff43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c1c1fa4cf345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3cffd7cc374d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e4b002187b46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89fa32af5345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FULL-BYGGEKONTROLL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FULL-BYGGEKONTROLL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FULL-BYGGEKONTROLL AS ble etablert [år] og holder til i Orkanger.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FULL-BYGGEKONTROLL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FULL-BYGGEKONTROLL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FULL-BYGGEKONTROLL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1 065 608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11 510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352 156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637 110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FULL-BYGGEKONTROLL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RICSO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FULL-BYGGEKONTROLL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Grønørveien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7300 Orkanger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828 650 262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FULL-BYGGEKONTROLL AS</a:t>
            </a:r>
          </a:p>
        </p:txBody>
      </p:sp>
    </p:spTree>
  </p:cSld>
  <p:clrMapOvr>
    <a:masterClrMapping xmlns:a="http://schemas.openxmlformats.org/drawingml/2006/main"/>
  </p:clrMapOvr>
</p:sld>
</file>