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892183de504e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8696e7bd0f47cb"/>
  </p:sldMasterIdLst>
  <p:sldIdLst>
    <p:sldId xmlns:r="http://schemas.openxmlformats.org/officeDocument/2006/relationships" id="256" r:id="R1dc243f06c3f4fd4"/>
    <p:sldId xmlns:r="http://schemas.openxmlformats.org/officeDocument/2006/relationships" id="257" r:id="R18fe5679f68d4761"/>
    <p:sldId xmlns:r="http://schemas.openxmlformats.org/officeDocument/2006/relationships" id="258" r:id="R675bfe31ca1648e6"/>
    <p:sldId xmlns:r="http://schemas.openxmlformats.org/officeDocument/2006/relationships" id="259" r:id="R44f2ab33de004c2d"/>
    <p:sldId xmlns:r="http://schemas.openxmlformats.org/officeDocument/2006/relationships" id="260" r:id="Rbd7996aa40a44c64"/>
    <p:sldId xmlns:r="http://schemas.openxmlformats.org/officeDocument/2006/relationships" id="261" r:id="R98c6ac8c09a643c3"/>
    <p:sldId xmlns:r="http://schemas.openxmlformats.org/officeDocument/2006/relationships" id="262" r:id="Rceca0b0d388b46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8696e7bd0f47cb" /><Relationship Type="http://schemas.openxmlformats.org/officeDocument/2006/relationships/slide" Target="/ppt/slides/slide1.xml" Id="R1dc243f06c3f4fd4" /><Relationship Type="http://schemas.openxmlformats.org/officeDocument/2006/relationships/slide" Target="/ppt/slides/slide2.xml" Id="R18fe5679f68d4761" /><Relationship Type="http://schemas.openxmlformats.org/officeDocument/2006/relationships/slide" Target="/ppt/slides/slide3.xml" Id="R675bfe31ca1648e6" /><Relationship Type="http://schemas.openxmlformats.org/officeDocument/2006/relationships/slide" Target="/ppt/slides/slide4.xml" Id="R44f2ab33de004c2d" /><Relationship Type="http://schemas.openxmlformats.org/officeDocument/2006/relationships/slide" Target="/ppt/slides/slide5.xml" Id="Rbd7996aa40a44c64" /><Relationship Type="http://schemas.openxmlformats.org/officeDocument/2006/relationships/slide" Target="/ppt/slides/slide6.xml" Id="R98c6ac8c09a643c3" /><Relationship Type="http://schemas.openxmlformats.org/officeDocument/2006/relationships/slide" Target="/ppt/slides/slide7.xml" Id="Rceca0b0d388b46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7ef493289447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13aee8948433f" /><Relationship Type="http://schemas.openxmlformats.org/officeDocument/2006/relationships/theme" Target="/ppt/slideMasters/theme/theme1.xml" Id="Rf9208174593745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b13aee894843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a0716c01d4a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43ddafd534c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9ce3fe3ce47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c733f58a543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6c3f01bd041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a4f72c96447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4f9ca852d48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FELT INVEST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554 989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2 383 994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KVAMMEN SNORRE SLETTVÅG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 NINJA TOLO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Brendøyvegen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6906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830 301 712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