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31ad8dede42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563ca943ad4f6c"/>
  </p:sldMasterIdLst>
  <p:sldIdLst>
    <p:sldId xmlns:r="http://schemas.openxmlformats.org/officeDocument/2006/relationships" id="256" r:id="Rd66505744c4940d2"/>
    <p:sldId xmlns:r="http://schemas.openxmlformats.org/officeDocument/2006/relationships" id="257" r:id="R80453e58e7564e85"/>
    <p:sldId xmlns:r="http://schemas.openxmlformats.org/officeDocument/2006/relationships" id="258" r:id="Re5cb032846f44c80"/>
    <p:sldId xmlns:r="http://schemas.openxmlformats.org/officeDocument/2006/relationships" id="259" r:id="Rd1580be2dab74141"/>
    <p:sldId xmlns:r="http://schemas.openxmlformats.org/officeDocument/2006/relationships" id="260" r:id="R0fa41c2e05a74312"/>
    <p:sldId xmlns:r="http://schemas.openxmlformats.org/officeDocument/2006/relationships" id="261" r:id="Re70fc10c35dd4213"/>
    <p:sldId xmlns:r="http://schemas.openxmlformats.org/officeDocument/2006/relationships" id="262" r:id="R4179b91d337e4d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63ca943ad4f6c" /><Relationship Type="http://schemas.openxmlformats.org/officeDocument/2006/relationships/slide" Target="/ppt/slides/slide1.xml" Id="Rd66505744c4940d2" /><Relationship Type="http://schemas.openxmlformats.org/officeDocument/2006/relationships/slide" Target="/ppt/slides/slide2.xml" Id="R80453e58e7564e85" /><Relationship Type="http://schemas.openxmlformats.org/officeDocument/2006/relationships/slide" Target="/ppt/slides/slide3.xml" Id="Re5cb032846f44c80" /><Relationship Type="http://schemas.openxmlformats.org/officeDocument/2006/relationships/slide" Target="/ppt/slides/slide4.xml" Id="Rd1580be2dab74141" /><Relationship Type="http://schemas.openxmlformats.org/officeDocument/2006/relationships/slide" Target="/ppt/slides/slide5.xml" Id="R0fa41c2e05a74312" /><Relationship Type="http://schemas.openxmlformats.org/officeDocument/2006/relationships/slide" Target="/ppt/slides/slide6.xml" Id="Re70fc10c35dd4213" /><Relationship Type="http://schemas.openxmlformats.org/officeDocument/2006/relationships/slide" Target="/ppt/slides/slide7.xml" Id="R4179b91d337e4d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4fff0d0e4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7660122f34068" /><Relationship Type="http://schemas.openxmlformats.org/officeDocument/2006/relationships/theme" Target="/ppt/slideMasters/theme/theme1.xml" Id="Rfc2e056e890b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e7660122f340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7c8e4b95e4a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e6278b1fc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0df2ad51a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9cc56bff940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2fce45601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e4b8ebb5148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6aaaac01f44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VILLANGERS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VILLANGERS HOLDING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2 849 203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33 571 864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37 953 041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VILL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STØLANE 24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Villanger &amp; Sønner AS, Kvassnesvegen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830 323 902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