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3cdf4377c4e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17b773d754903"/>
  </p:sldMasterIdLst>
  <p:sldIdLst>
    <p:sldId xmlns:r="http://schemas.openxmlformats.org/officeDocument/2006/relationships" id="256" r:id="R8c5ab328378a498c"/>
    <p:sldId xmlns:r="http://schemas.openxmlformats.org/officeDocument/2006/relationships" id="257" r:id="R2a7c0a2e2cda4c2f"/>
    <p:sldId xmlns:r="http://schemas.openxmlformats.org/officeDocument/2006/relationships" id="258" r:id="R7fcec0db2b434bc5"/>
    <p:sldId xmlns:r="http://schemas.openxmlformats.org/officeDocument/2006/relationships" id="259" r:id="R0c25f1a6d6854ce8"/>
    <p:sldId xmlns:r="http://schemas.openxmlformats.org/officeDocument/2006/relationships" id="260" r:id="Rb27303a6dfc6405a"/>
    <p:sldId xmlns:r="http://schemas.openxmlformats.org/officeDocument/2006/relationships" id="261" r:id="R53391d97f2b540b1"/>
    <p:sldId xmlns:r="http://schemas.openxmlformats.org/officeDocument/2006/relationships" id="262" r:id="Rc90a8b0694534f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17b773d754903" /><Relationship Type="http://schemas.openxmlformats.org/officeDocument/2006/relationships/slide" Target="/ppt/slides/slide1.xml" Id="R8c5ab328378a498c" /><Relationship Type="http://schemas.openxmlformats.org/officeDocument/2006/relationships/slide" Target="/ppt/slides/slide2.xml" Id="R2a7c0a2e2cda4c2f" /><Relationship Type="http://schemas.openxmlformats.org/officeDocument/2006/relationships/slide" Target="/ppt/slides/slide3.xml" Id="R7fcec0db2b434bc5" /><Relationship Type="http://schemas.openxmlformats.org/officeDocument/2006/relationships/slide" Target="/ppt/slides/slide4.xml" Id="R0c25f1a6d6854ce8" /><Relationship Type="http://schemas.openxmlformats.org/officeDocument/2006/relationships/slide" Target="/ppt/slides/slide5.xml" Id="Rb27303a6dfc6405a" /><Relationship Type="http://schemas.openxmlformats.org/officeDocument/2006/relationships/slide" Target="/ppt/slides/slide6.xml" Id="R53391d97f2b540b1" /><Relationship Type="http://schemas.openxmlformats.org/officeDocument/2006/relationships/slide" Target="/ppt/slides/slide7.xml" Id="Rc90a8b0694534f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eff4b943440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10408fa9b4f77" /><Relationship Type="http://schemas.openxmlformats.org/officeDocument/2006/relationships/theme" Target="/ppt/slideMasters/theme/theme1.xml" Id="R693a169a5a4c4a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b10408fa9b4f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c08bb50334a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d4d3e7196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56ac2cafe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74df7f3644b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cda74f5ac4c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0511268f24a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87e619232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MALLING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MALLING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141 984 922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475 878 081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ANDMA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MOMA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830 938 052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EIENDOM AS</a:t>
            </a:r>
          </a:p>
        </p:txBody>
      </p:sp>
    </p:spTree>
  </p:cSld>
  <p:clrMapOvr>
    <a:masterClrMapping xmlns:a="http://schemas.openxmlformats.org/drawingml/2006/main"/>
  </p:clrMapOvr>
</p:sld>
</file>