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daee4eb11a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9e3a7216a41e0"/>
  </p:sldMasterIdLst>
  <p:sldIdLst>
    <p:sldId xmlns:r="http://schemas.openxmlformats.org/officeDocument/2006/relationships" id="256" r:id="R6abe86e9bd3640c2"/>
    <p:sldId xmlns:r="http://schemas.openxmlformats.org/officeDocument/2006/relationships" id="257" r:id="R51153d963cd04953"/>
    <p:sldId xmlns:r="http://schemas.openxmlformats.org/officeDocument/2006/relationships" id="258" r:id="Raba8e9937e1c41c1"/>
    <p:sldId xmlns:r="http://schemas.openxmlformats.org/officeDocument/2006/relationships" id="259" r:id="R44f7b847fd4c4227"/>
    <p:sldId xmlns:r="http://schemas.openxmlformats.org/officeDocument/2006/relationships" id="260" r:id="R6a3b3f3c60494477"/>
    <p:sldId xmlns:r="http://schemas.openxmlformats.org/officeDocument/2006/relationships" id="261" r:id="Ra2e1139f81324592"/>
    <p:sldId xmlns:r="http://schemas.openxmlformats.org/officeDocument/2006/relationships" id="262" r:id="R3937f8bd730c4b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9e3a7216a41e0" /><Relationship Type="http://schemas.openxmlformats.org/officeDocument/2006/relationships/slide" Target="/ppt/slides/slide1.xml" Id="R6abe86e9bd3640c2" /><Relationship Type="http://schemas.openxmlformats.org/officeDocument/2006/relationships/slide" Target="/ppt/slides/slide2.xml" Id="R51153d963cd04953" /><Relationship Type="http://schemas.openxmlformats.org/officeDocument/2006/relationships/slide" Target="/ppt/slides/slide3.xml" Id="Raba8e9937e1c41c1" /><Relationship Type="http://schemas.openxmlformats.org/officeDocument/2006/relationships/slide" Target="/ppt/slides/slide4.xml" Id="R44f7b847fd4c4227" /><Relationship Type="http://schemas.openxmlformats.org/officeDocument/2006/relationships/slide" Target="/ppt/slides/slide5.xml" Id="R6a3b3f3c60494477" /><Relationship Type="http://schemas.openxmlformats.org/officeDocument/2006/relationships/slide" Target="/ppt/slides/slide6.xml" Id="Ra2e1139f81324592" /><Relationship Type="http://schemas.openxmlformats.org/officeDocument/2006/relationships/slide" Target="/ppt/slides/slide7.xml" Id="R3937f8bd730c4b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e778fdf9549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10caf51ae4840" /><Relationship Type="http://schemas.openxmlformats.org/officeDocument/2006/relationships/theme" Target="/ppt/slideMasters/theme/theme1.xml" Id="R5d450beb60994d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10caf51ae48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b01991e78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85fc7292c44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5a96f6c6c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e23821b27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f964d98704e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579599ec34c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738e1bd6b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COMFORT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COMFORT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34 105 455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2 130 936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1 009 507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9 704 775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JAN-TERJE LURUD HOLDING AS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STENDAHL HALVOR  –  32,7 %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EDMUND STAAL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57 11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lurud@comfort-el.no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830 946 152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ELEKTRO AS</a:t>
            </a:r>
          </a:p>
        </p:txBody>
      </p:sp>
    </p:spTree>
  </p:cSld>
  <p:clrMapOvr>
    <a:masterClrMapping xmlns:a="http://schemas.openxmlformats.org/drawingml/2006/main"/>
  </p:clrMapOvr>
</p:sld>
</file>