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64c83155664d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e79eb57c864bfa"/>
  </p:sldMasterIdLst>
  <p:sldIdLst>
    <p:sldId xmlns:r="http://schemas.openxmlformats.org/officeDocument/2006/relationships" id="256" r:id="Rf2dc7cb2c48b43e7"/>
    <p:sldId xmlns:r="http://schemas.openxmlformats.org/officeDocument/2006/relationships" id="257" r:id="Rb7f5aa98ca044b07"/>
    <p:sldId xmlns:r="http://schemas.openxmlformats.org/officeDocument/2006/relationships" id="258" r:id="Ra662beaf19d24d37"/>
    <p:sldId xmlns:r="http://schemas.openxmlformats.org/officeDocument/2006/relationships" id="259" r:id="Ra58cba707b2f49a6"/>
    <p:sldId xmlns:r="http://schemas.openxmlformats.org/officeDocument/2006/relationships" id="260" r:id="Rf6f8226e36b545d1"/>
    <p:sldId xmlns:r="http://schemas.openxmlformats.org/officeDocument/2006/relationships" id="261" r:id="R5f712f7eb1e74eb0"/>
    <p:sldId xmlns:r="http://schemas.openxmlformats.org/officeDocument/2006/relationships" id="262" r:id="Rcfc59b56b82042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e79eb57c864bfa" /><Relationship Type="http://schemas.openxmlformats.org/officeDocument/2006/relationships/slide" Target="/ppt/slides/slide1.xml" Id="Rf2dc7cb2c48b43e7" /><Relationship Type="http://schemas.openxmlformats.org/officeDocument/2006/relationships/slide" Target="/ppt/slides/slide2.xml" Id="Rb7f5aa98ca044b07" /><Relationship Type="http://schemas.openxmlformats.org/officeDocument/2006/relationships/slide" Target="/ppt/slides/slide3.xml" Id="Ra662beaf19d24d37" /><Relationship Type="http://schemas.openxmlformats.org/officeDocument/2006/relationships/slide" Target="/ppt/slides/slide4.xml" Id="Ra58cba707b2f49a6" /><Relationship Type="http://schemas.openxmlformats.org/officeDocument/2006/relationships/slide" Target="/ppt/slides/slide5.xml" Id="Rf6f8226e36b545d1" /><Relationship Type="http://schemas.openxmlformats.org/officeDocument/2006/relationships/slide" Target="/ppt/slides/slide6.xml" Id="R5f712f7eb1e74eb0" /><Relationship Type="http://schemas.openxmlformats.org/officeDocument/2006/relationships/slide" Target="/ppt/slides/slide7.xml" Id="Rcfc59b56b82042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9d91ccae234d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7b3b5c3c548cf" /><Relationship Type="http://schemas.openxmlformats.org/officeDocument/2006/relationships/theme" Target="/ppt/slideMasters/theme/theme1.xml" Id="R1fc925f92b024b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b7b3b5c3c548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3aa2d8e2741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5162eb0c24d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b3538e2e54e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7b91cc20d48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5f979698c41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71a43fce241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d2621bed245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TTI HOLDING AS ble etablert [år] og holder til i Meisingset.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4 031 550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9 086 370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9 176 132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SÆTERLI SIRA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Sæterli Sira, Åsprongmyran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6628 Meisingset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831 756 012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TTI HOLDING AS</a:t>
            </a:r>
          </a:p>
        </p:txBody>
      </p:sp>
    </p:spTree>
  </p:cSld>
  <p:clrMapOvr>
    <a:masterClrMapping xmlns:a="http://schemas.openxmlformats.org/drawingml/2006/main"/>
  </p:clrMapOvr>
</p:sld>
</file>