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87c597dc4e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c0aaf9a144483"/>
  </p:sldMasterIdLst>
  <p:sldIdLst>
    <p:sldId xmlns:r="http://schemas.openxmlformats.org/officeDocument/2006/relationships" id="256" r:id="Rf0f1e0f2d6034982"/>
    <p:sldId xmlns:r="http://schemas.openxmlformats.org/officeDocument/2006/relationships" id="257" r:id="Rac95d5e8cc3d4c3b"/>
    <p:sldId xmlns:r="http://schemas.openxmlformats.org/officeDocument/2006/relationships" id="258" r:id="R8c16ca5e3f864f9c"/>
    <p:sldId xmlns:r="http://schemas.openxmlformats.org/officeDocument/2006/relationships" id="259" r:id="Rbd7c49cb851a4079"/>
    <p:sldId xmlns:r="http://schemas.openxmlformats.org/officeDocument/2006/relationships" id="260" r:id="Racdd0a0393d2477b"/>
    <p:sldId xmlns:r="http://schemas.openxmlformats.org/officeDocument/2006/relationships" id="261" r:id="Rd6cabed254fc4559"/>
    <p:sldId xmlns:r="http://schemas.openxmlformats.org/officeDocument/2006/relationships" id="262" r:id="R631cf2eb40dc4b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c0aaf9a144483" /><Relationship Type="http://schemas.openxmlformats.org/officeDocument/2006/relationships/slide" Target="/ppt/slides/slide1.xml" Id="Rf0f1e0f2d6034982" /><Relationship Type="http://schemas.openxmlformats.org/officeDocument/2006/relationships/slide" Target="/ppt/slides/slide2.xml" Id="Rac95d5e8cc3d4c3b" /><Relationship Type="http://schemas.openxmlformats.org/officeDocument/2006/relationships/slide" Target="/ppt/slides/slide3.xml" Id="R8c16ca5e3f864f9c" /><Relationship Type="http://schemas.openxmlformats.org/officeDocument/2006/relationships/slide" Target="/ppt/slides/slide4.xml" Id="Rbd7c49cb851a4079" /><Relationship Type="http://schemas.openxmlformats.org/officeDocument/2006/relationships/slide" Target="/ppt/slides/slide5.xml" Id="Racdd0a0393d2477b" /><Relationship Type="http://schemas.openxmlformats.org/officeDocument/2006/relationships/slide" Target="/ppt/slides/slide6.xml" Id="Rd6cabed254fc4559" /><Relationship Type="http://schemas.openxmlformats.org/officeDocument/2006/relationships/slide" Target="/ppt/slides/slide7.xml" Id="R631cf2eb40dc4b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cf4bf1df1e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259701fa0481e" /><Relationship Type="http://schemas.openxmlformats.org/officeDocument/2006/relationships/theme" Target="/ppt/slideMasters/theme/theme1.xml" Id="R4752b79b8c32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4259701fa048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cbb5f1bb44e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ff2422c584a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2ba7b58ca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a8e7f530645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d753a731d4b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3f201308444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01ef8ef75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−4 735 941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45 946 448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741 504 851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1 182 068 092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HEDDA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SØGAARD CATHRINE MJØR G  –  33,6 %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MORTEN  –  14,1 %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TORGEIR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MJØR GRIMSRUD ANNE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Gyldenløves gate 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831 758 562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NIKI AS</a:t>
            </a:r>
          </a:p>
        </p:txBody>
      </p:sp>
    </p:spTree>
  </p:cSld>
  <p:clrMapOvr>
    <a:masterClrMapping xmlns:a="http://schemas.openxmlformats.org/drawingml/2006/main"/>
  </p:clrMapOvr>
</p:sld>
</file>