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2d9b9d7da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8293e436c41e8"/>
  </p:sldMasterIdLst>
  <p:sldIdLst>
    <p:sldId xmlns:r="http://schemas.openxmlformats.org/officeDocument/2006/relationships" id="256" r:id="R32303e9fa8734756"/>
    <p:sldId xmlns:r="http://schemas.openxmlformats.org/officeDocument/2006/relationships" id="257" r:id="R2f243022a0024d40"/>
    <p:sldId xmlns:r="http://schemas.openxmlformats.org/officeDocument/2006/relationships" id="258" r:id="Rfeb5a9acce43474c"/>
    <p:sldId xmlns:r="http://schemas.openxmlformats.org/officeDocument/2006/relationships" id="259" r:id="Ra00172f16e8f4984"/>
    <p:sldId xmlns:r="http://schemas.openxmlformats.org/officeDocument/2006/relationships" id="260" r:id="R124aa5732f9b4217"/>
    <p:sldId xmlns:r="http://schemas.openxmlformats.org/officeDocument/2006/relationships" id="261" r:id="R6f75fb0ba4d34254"/>
    <p:sldId xmlns:r="http://schemas.openxmlformats.org/officeDocument/2006/relationships" id="262" r:id="R5b22e678f493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8293e436c41e8" /><Relationship Type="http://schemas.openxmlformats.org/officeDocument/2006/relationships/slide" Target="/ppt/slides/slide1.xml" Id="R32303e9fa8734756" /><Relationship Type="http://schemas.openxmlformats.org/officeDocument/2006/relationships/slide" Target="/ppt/slides/slide2.xml" Id="R2f243022a0024d40" /><Relationship Type="http://schemas.openxmlformats.org/officeDocument/2006/relationships/slide" Target="/ppt/slides/slide3.xml" Id="Rfeb5a9acce43474c" /><Relationship Type="http://schemas.openxmlformats.org/officeDocument/2006/relationships/slide" Target="/ppt/slides/slide4.xml" Id="Ra00172f16e8f4984" /><Relationship Type="http://schemas.openxmlformats.org/officeDocument/2006/relationships/slide" Target="/ppt/slides/slide5.xml" Id="R124aa5732f9b4217" /><Relationship Type="http://schemas.openxmlformats.org/officeDocument/2006/relationships/slide" Target="/ppt/slides/slide6.xml" Id="R6f75fb0ba4d34254" /><Relationship Type="http://schemas.openxmlformats.org/officeDocument/2006/relationships/slide" Target="/ppt/slides/slide7.xml" Id="R5b22e678f493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b0c563db5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c97f8b34492c" /><Relationship Type="http://schemas.openxmlformats.org/officeDocument/2006/relationships/theme" Target="/ppt/slideMasters/theme/theme1.xml" Id="R1fea5845f7af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9c97f8b3449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a66b12d6c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8ac654e1d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6db0d6419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f5245d1ca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7acb541ea4d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618aad25d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b81b8083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