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e42a7f730b42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8c11af769047a3"/>
  </p:sldMasterIdLst>
  <p:sldIdLst>
    <p:sldId xmlns:r="http://schemas.openxmlformats.org/officeDocument/2006/relationships" id="256" r:id="Rc479340afdbc4df1"/>
    <p:sldId xmlns:r="http://schemas.openxmlformats.org/officeDocument/2006/relationships" id="257" r:id="Rcfced64367a14dd1"/>
    <p:sldId xmlns:r="http://schemas.openxmlformats.org/officeDocument/2006/relationships" id="258" r:id="Rf724357181274227"/>
    <p:sldId xmlns:r="http://schemas.openxmlformats.org/officeDocument/2006/relationships" id="259" r:id="R4d643948064b4fe0"/>
    <p:sldId xmlns:r="http://schemas.openxmlformats.org/officeDocument/2006/relationships" id="260" r:id="Rccf30b8dd3ef4f5e"/>
    <p:sldId xmlns:r="http://schemas.openxmlformats.org/officeDocument/2006/relationships" id="261" r:id="Rea23497c31bb49ef"/>
    <p:sldId xmlns:r="http://schemas.openxmlformats.org/officeDocument/2006/relationships" id="262" r:id="Rf2526426b4ee49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8c11af769047a3" /><Relationship Type="http://schemas.openxmlformats.org/officeDocument/2006/relationships/slide" Target="/ppt/slides/slide1.xml" Id="Rc479340afdbc4df1" /><Relationship Type="http://schemas.openxmlformats.org/officeDocument/2006/relationships/slide" Target="/ppt/slides/slide2.xml" Id="Rcfced64367a14dd1" /><Relationship Type="http://schemas.openxmlformats.org/officeDocument/2006/relationships/slide" Target="/ppt/slides/slide3.xml" Id="Rf724357181274227" /><Relationship Type="http://schemas.openxmlformats.org/officeDocument/2006/relationships/slide" Target="/ppt/slides/slide4.xml" Id="R4d643948064b4fe0" /><Relationship Type="http://schemas.openxmlformats.org/officeDocument/2006/relationships/slide" Target="/ppt/slides/slide5.xml" Id="Rccf30b8dd3ef4f5e" /><Relationship Type="http://schemas.openxmlformats.org/officeDocument/2006/relationships/slide" Target="/ppt/slides/slide6.xml" Id="Rea23497c31bb49ef" /><Relationship Type="http://schemas.openxmlformats.org/officeDocument/2006/relationships/slide" Target="/ppt/slides/slide7.xml" Id="Rf2526426b4ee49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374160a44540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cb3404e6f4c67" /><Relationship Type="http://schemas.openxmlformats.org/officeDocument/2006/relationships/theme" Target="/ppt/slideMasters/theme/theme1.xml" Id="R19a55afac0d04e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fcb3404e6f4c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410afe0784d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2d8a3817742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9bcc827654e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9708d7ab247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f7018daf745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d44ca11c44d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f780202ca49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SJÅ DALSFJORDEN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SJÅ DALSFJORDEN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SJÅ DALSFJORDEN AS ble etablert [år] og holder til i Holmedal.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SJÅ DALSFJORDEN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SJÅ DALSFJORDEN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SJÅ DALSFJORDEN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9 246 757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9 288 634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SJÅ DALSFJORDEN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VÅRDAL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ARNE VÅRDAL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GUNNAR VÅRDAL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VÅRDAL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 BJARNE VÅRDAL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SJÅ DALSFJORDEN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Holmedalsvegen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6982 Holmedal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832 223 972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SJÅ DALSFJORDEN AS</a:t>
            </a:r>
          </a:p>
        </p:txBody>
      </p:sp>
    </p:spTree>
  </p:cSld>
  <p:clrMapOvr>
    <a:masterClrMapping xmlns:a="http://schemas.openxmlformats.org/drawingml/2006/main"/>
  </p:clrMapOvr>
</p:sld>
</file>