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481d50696a4b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678be33ee341bf"/>
  </p:sldMasterIdLst>
  <p:sldIdLst>
    <p:sldId xmlns:r="http://schemas.openxmlformats.org/officeDocument/2006/relationships" id="256" r:id="Ra3822f3777ee4bb5"/>
    <p:sldId xmlns:r="http://schemas.openxmlformats.org/officeDocument/2006/relationships" id="257" r:id="R87d0c0af7ebc4a1c"/>
    <p:sldId xmlns:r="http://schemas.openxmlformats.org/officeDocument/2006/relationships" id="258" r:id="R4897e31c8cad4993"/>
    <p:sldId xmlns:r="http://schemas.openxmlformats.org/officeDocument/2006/relationships" id="259" r:id="R331ee71e37db4697"/>
    <p:sldId xmlns:r="http://schemas.openxmlformats.org/officeDocument/2006/relationships" id="260" r:id="R6aa78d0d6cbf490d"/>
    <p:sldId xmlns:r="http://schemas.openxmlformats.org/officeDocument/2006/relationships" id="261" r:id="Rda2526875cfc4253"/>
    <p:sldId xmlns:r="http://schemas.openxmlformats.org/officeDocument/2006/relationships" id="262" r:id="R270b139d79e048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678be33ee341bf" /><Relationship Type="http://schemas.openxmlformats.org/officeDocument/2006/relationships/slide" Target="/ppt/slides/slide1.xml" Id="Ra3822f3777ee4bb5" /><Relationship Type="http://schemas.openxmlformats.org/officeDocument/2006/relationships/slide" Target="/ppt/slides/slide2.xml" Id="R87d0c0af7ebc4a1c" /><Relationship Type="http://schemas.openxmlformats.org/officeDocument/2006/relationships/slide" Target="/ppt/slides/slide3.xml" Id="R4897e31c8cad4993" /><Relationship Type="http://schemas.openxmlformats.org/officeDocument/2006/relationships/slide" Target="/ppt/slides/slide4.xml" Id="R331ee71e37db4697" /><Relationship Type="http://schemas.openxmlformats.org/officeDocument/2006/relationships/slide" Target="/ppt/slides/slide5.xml" Id="R6aa78d0d6cbf490d" /><Relationship Type="http://schemas.openxmlformats.org/officeDocument/2006/relationships/slide" Target="/ppt/slides/slide6.xml" Id="Rda2526875cfc4253" /><Relationship Type="http://schemas.openxmlformats.org/officeDocument/2006/relationships/slide" Target="/ppt/slides/slide7.xml" Id="R270b139d79e048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2da66f807541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395dbff4994ab5" /><Relationship Type="http://schemas.openxmlformats.org/officeDocument/2006/relationships/theme" Target="/ppt/slideMasters/theme/theme1.xml" Id="Rbc3ca4343db54f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395dbff4994a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56ec568fc54d7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f5395b48ca47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d1ea8122b34a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6fa0b52bc349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c8d00292ee4f3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87d9e1724e447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f2dba13e9848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HÅKON LONGVA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 LONGVA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HÅKON LONGVA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 LONGVA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 LONGVA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 LONGVA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3 563 352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387 563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332 448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4 243 404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4 493 050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 LONGVA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IGESUND CECILIE LONGVA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LONGVA HÅKON GUNNAR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LONGVA STIG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LONGVA KRISTINE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LONGVA KRISTINE  –  12,5 %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 LONGVA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834 059 622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 LONGVA AS</a:t>
            </a:r>
          </a:p>
        </p:txBody>
      </p:sp>
    </p:spTree>
  </p:cSld>
  <p:clrMapOvr>
    <a:masterClrMapping xmlns:a="http://schemas.openxmlformats.org/drawingml/2006/main"/>
  </p:clrMapOvr>
</p:sld>
</file>