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58b97cf06e41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ecea44365743a3"/>
  </p:sldMasterIdLst>
  <p:sldIdLst>
    <p:sldId xmlns:r="http://schemas.openxmlformats.org/officeDocument/2006/relationships" id="256" r:id="R4d2dab29650346ca"/>
    <p:sldId xmlns:r="http://schemas.openxmlformats.org/officeDocument/2006/relationships" id="257" r:id="R85a28289dece4c4e"/>
    <p:sldId xmlns:r="http://schemas.openxmlformats.org/officeDocument/2006/relationships" id="258" r:id="R92505636623e4ded"/>
    <p:sldId xmlns:r="http://schemas.openxmlformats.org/officeDocument/2006/relationships" id="259" r:id="Rd4f2533715d94fa3"/>
    <p:sldId xmlns:r="http://schemas.openxmlformats.org/officeDocument/2006/relationships" id="260" r:id="R59b585b7206f4659"/>
    <p:sldId xmlns:r="http://schemas.openxmlformats.org/officeDocument/2006/relationships" id="261" r:id="R562db530d021414e"/>
    <p:sldId xmlns:r="http://schemas.openxmlformats.org/officeDocument/2006/relationships" id="262" r:id="R094349405df548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ecea44365743a3" /><Relationship Type="http://schemas.openxmlformats.org/officeDocument/2006/relationships/slide" Target="/ppt/slides/slide1.xml" Id="R4d2dab29650346ca" /><Relationship Type="http://schemas.openxmlformats.org/officeDocument/2006/relationships/slide" Target="/ppt/slides/slide2.xml" Id="R85a28289dece4c4e" /><Relationship Type="http://schemas.openxmlformats.org/officeDocument/2006/relationships/slide" Target="/ppt/slides/slide3.xml" Id="R92505636623e4ded" /><Relationship Type="http://schemas.openxmlformats.org/officeDocument/2006/relationships/slide" Target="/ppt/slides/slide4.xml" Id="Rd4f2533715d94fa3" /><Relationship Type="http://schemas.openxmlformats.org/officeDocument/2006/relationships/slide" Target="/ppt/slides/slide5.xml" Id="R59b585b7206f4659" /><Relationship Type="http://schemas.openxmlformats.org/officeDocument/2006/relationships/slide" Target="/ppt/slides/slide6.xml" Id="R562db530d021414e" /><Relationship Type="http://schemas.openxmlformats.org/officeDocument/2006/relationships/slide" Target="/ppt/slides/slide7.xml" Id="R094349405df548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09961cad14b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8fcc790d84e2c" /><Relationship Type="http://schemas.openxmlformats.org/officeDocument/2006/relationships/theme" Target="/ppt/slideMasters/theme/theme1.xml" Id="Rfe3cfda1caff46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88fcc790d84e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153712c294f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693c2343e49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201331d4247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517e5319848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5630ded7a46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8adff587f4a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2f779bbf94c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HEROL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341 270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1 060 486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1 060 486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RYAN-ONO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Risløkkveien 23E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834 522 012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