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a68a31f6a045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983164ad4f477c"/>
  </p:sldMasterIdLst>
  <p:sldIdLst>
    <p:sldId xmlns:r="http://schemas.openxmlformats.org/officeDocument/2006/relationships" id="256" r:id="Rd40924ff65b64c49"/>
    <p:sldId xmlns:r="http://schemas.openxmlformats.org/officeDocument/2006/relationships" id="257" r:id="Rc9e44d519e8a4a0e"/>
    <p:sldId xmlns:r="http://schemas.openxmlformats.org/officeDocument/2006/relationships" id="258" r:id="R49ed4099047a481f"/>
    <p:sldId xmlns:r="http://schemas.openxmlformats.org/officeDocument/2006/relationships" id="259" r:id="R76ddde08c8e340ba"/>
    <p:sldId xmlns:r="http://schemas.openxmlformats.org/officeDocument/2006/relationships" id="260" r:id="Re4943abbb1e84022"/>
    <p:sldId xmlns:r="http://schemas.openxmlformats.org/officeDocument/2006/relationships" id="261" r:id="R64021b29f2ab46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983164ad4f477c" /><Relationship Type="http://schemas.openxmlformats.org/officeDocument/2006/relationships/slide" Target="/ppt/slides/slide1.xml" Id="Rd40924ff65b64c49" /><Relationship Type="http://schemas.openxmlformats.org/officeDocument/2006/relationships/slide" Target="/ppt/slides/slide2.xml" Id="Rc9e44d519e8a4a0e" /><Relationship Type="http://schemas.openxmlformats.org/officeDocument/2006/relationships/slide" Target="/ppt/slides/slide3.xml" Id="R49ed4099047a481f" /><Relationship Type="http://schemas.openxmlformats.org/officeDocument/2006/relationships/slide" Target="/ppt/slides/slide4.xml" Id="R76ddde08c8e340ba" /><Relationship Type="http://schemas.openxmlformats.org/officeDocument/2006/relationships/slide" Target="/ppt/slides/slide5.xml" Id="Re4943abbb1e84022" /><Relationship Type="http://schemas.openxmlformats.org/officeDocument/2006/relationships/slide" Target="/ppt/slides/slide6.xml" Id="R64021b29f2ab46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8c44be703e4c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e7c442c274ca9" /><Relationship Type="http://schemas.openxmlformats.org/officeDocument/2006/relationships/theme" Target="/ppt/slideMasters/theme/theme1.xml" Id="R15ed2da9e5ab4e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fe7c442c274c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f1162814243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2fdcfe56944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9d55c6e7e48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709aec13a4a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b70e80f8949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0603766f841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 ØKONOMI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1 371 373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181 171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1 666 243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2 224 428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Landstads 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835 451 682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