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325f9bc98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0294f05874006"/>
  </p:sldMasterIdLst>
  <p:sldIdLst>
    <p:sldId xmlns:r="http://schemas.openxmlformats.org/officeDocument/2006/relationships" id="256" r:id="R818717eeb78b4cc9"/>
    <p:sldId xmlns:r="http://schemas.openxmlformats.org/officeDocument/2006/relationships" id="257" r:id="R53e4507887274104"/>
    <p:sldId xmlns:r="http://schemas.openxmlformats.org/officeDocument/2006/relationships" id="258" r:id="Rd9b4a98f5702439c"/>
    <p:sldId xmlns:r="http://schemas.openxmlformats.org/officeDocument/2006/relationships" id="259" r:id="Rf843dd7ffc644232"/>
    <p:sldId xmlns:r="http://schemas.openxmlformats.org/officeDocument/2006/relationships" id="260" r:id="Rdc45ed70fb5b4d36"/>
    <p:sldId xmlns:r="http://schemas.openxmlformats.org/officeDocument/2006/relationships" id="261" r:id="R7c7f05e02cc1467a"/>
    <p:sldId xmlns:r="http://schemas.openxmlformats.org/officeDocument/2006/relationships" id="262" r:id="R46b29493aa1c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0294f05874006" /><Relationship Type="http://schemas.openxmlformats.org/officeDocument/2006/relationships/slide" Target="/ppt/slides/slide1.xml" Id="R818717eeb78b4cc9" /><Relationship Type="http://schemas.openxmlformats.org/officeDocument/2006/relationships/slide" Target="/ppt/slides/slide2.xml" Id="R53e4507887274104" /><Relationship Type="http://schemas.openxmlformats.org/officeDocument/2006/relationships/slide" Target="/ppt/slides/slide3.xml" Id="Rd9b4a98f5702439c" /><Relationship Type="http://schemas.openxmlformats.org/officeDocument/2006/relationships/slide" Target="/ppt/slides/slide4.xml" Id="Rf843dd7ffc644232" /><Relationship Type="http://schemas.openxmlformats.org/officeDocument/2006/relationships/slide" Target="/ppt/slides/slide5.xml" Id="Rdc45ed70fb5b4d36" /><Relationship Type="http://schemas.openxmlformats.org/officeDocument/2006/relationships/slide" Target="/ppt/slides/slide6.xml" Id="R7c7f05e02cc1467a" /><Relationship Type="http://schemas.openxmlformats.org/officeDocument/2006/relationships/slide" Target="/ppt/slides/slide7.xml" Id="R46b29493aa1c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1eb38b12c43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9d38120ed4c59" /><Relationship Type="http://schemas.openxmlformats.org/officeDocument/2006/relationships/theme" Target="/ppt/slideMasters/theme/theme1.xml" Id="R0de74412b9ab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9d38120ed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5215944de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ce13d783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34b62217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9c3427aa6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598dfd83a44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b9f187045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5abc76d95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CAROG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ROGNE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836 716 612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